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heme/themeOverride1.xml" ContentType="application/vnd.openxmlformats-officedocument.themeOverr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627" r:id="rId3"/>
    <p:sldId id="634" r:id="rId4"/>
    <p:sldId id="257" r:id="rId5"/>
    <p:sldId id="635" r:id="rId6"/>
    <p:sldId id="258" r:id="rId7"/>
    <p:sldId id="630" r:id="rId8"/>
    <p:sldId id="636" r:id="rId9"/>
    <p:sldId id="631" r:id="rId10"/>
    <p:sldId id="637" r:id="rId11"/>
    <p:sldId id="633" r:id="rId12"/>
    <p:sldId id="260" r:id="rId13"/>
    <p:sldId id="639" r:id="rId14"/>
    <p:sldId id="638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5211" autoAdjust="0"/>
  </p:normalViewPr>
  <p:slideViewPr>
    <p:cSldViewPr snapToGrid="0" showGuides="1">
      <p:cViewPr>
        <p:scale>
          <a:sx n="83" d="100"/>
          <a:sy n="83" d="100"/>
        </p:scale>
        <p:origin x="538" y="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5gitaly.eu/phd-school-en/" TargetMode="External"/><Relationship Id="rId1" Type="http://schemas.openxmlformats.org/officeDocument/2006/relationships/hyperlink" Target="https://www.5gitaly.eu/2020/phd-school-en/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5gitaly.eu/phd-school-en/" TargetMode="External"/><Relationship Id="rId1" Type="http://schemas.openxmlformats.org/officeDocument/2006/relationships/hyperlink" Target="https://www.5gitaly.eu/2020/phd-school-e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03BCB-269F-4717-AC48-6CC4E71867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8C703F2-53FA-4217-A97A-92A8AD6440B7}">
      <dgm:prSet/>
      <dgm:spPr/>
      <dgm:t>
        <a:bodyPr/>
        <a:lstStyle/>
        <a:p>
          <a:r>
            <a:rPr lang="it-IT" dirty="0"/>
            <a:t>University of Napoli Federico II - Bauman MSTU  </a:t>
          </a:r>
          <a:br>
            <a:rPr lang="it-IT" dirty="0"/>
          </a:br>
          <a:r>
            <a:rPr lang="it-IT" dirty="0" err="1"/>
            <a:t>MoU</a:t>
          </a:r>
          <a:r>
            <a:rPr lang="it-IT" dirty="0"/>
            <a:t> startup meeting</a:t>
          </a:r>
          <a:br>
            <a:rPr lang="it-IT" dirty="0"/>
          </a:br>
          <a:br>
            <a:rPr lang="it-IT" dirty="0"/>
          </a:br>
          <a:r>
            <a:rPr lang="it-IT" dirty="0"/>
            <a:t>(Some </a:t>
          </a:r>
          <a:r>
            <a:rPr lang="it-IT" b="0" i="0" dirty="0" err="1"/>
            <a:t>elements</a:t>
          </a:r>
          <a:r>
            <a:rPr lang="it-IT" b="0" i="0" dirty="0"/>
            <a:t> of </a:t>
          </a:r>
          <a:r>
            <a:rPr lang="it-IT" b="0" i="0" dirty="0" err="1"/>
            <a:t>inspiration</a:t>
          </a:r>
          <a:r>
            <a:rPr lang="it-IT" b="0" i="0" dirty="0"/>
            <a:t>) </a:t>
          </a:r>
          <a:br>
            <a:rPr lang="it-IT" b="0" i="0" dirty="0"/>
          </a:br>
          <a:r>
            <a:rPr lang="it-IT" b="0" i="0" dirty="0"/>
            <a:t>On </a:t>
          </a:r>
          <a:r>
            <a:rPr lang="it-IT" dirty="0"/>
            <a:t>Electromagnetic Fields </a:t>
          </a:r>
          <a:r>
            <a:rPr lang="it-IT" dirty="0" err="1"/>
            <a:t>at</a:t>
          </a:r>
          <a:r>
            <a:rPr lang="it-IT" dirty="0"/>
            <a:t> Engineering</a:t>
          </a:r>
        </a:p>
      </dgm:t>
    </dgm:pt>
    <dgm:pt modelId="{C32A8AA1-26A2-4DED-A879-8393228F64D2}" type="parTrans" cxnId="{CE1C8F4D-806A-4E60-B875-C8CDCFB9DC5A}">
      <dgm:prSet/>
      <dgm:spPr/>
      <dgm:t>
        <a:bodyPr/>
        <a:lstStyle/>
        <a:p>
          <a:endParaRPr lang="it-IT"/>
        </a:p>
      </dgm:t>
    </dgm:pt>
    <dgm:pt modelId="{F36851F8-9949-4C7C-92E1-5532816C7C07}" type="sibTrans" cxnId="{CE1C8F4D-806A-4E60-B875-C8CDCFB9DC5A}">
      <dgm:prSet/>
      <dgm:spPr/>
      <dgm:t>
        <a:bodyPr/>
        <a:lstStyle/>
        <a:p>
          <a:endParaRPr lang="it-IT"/>
        </a:p>
      </dgm:t>
    </dgm:pt>
    <dgm:pt modelId="{8D3541B1-21B3-41B7-B383-D714AC74CB98}" type="pres">
      <dgm:prSet presAssocID="{50603BCB-269F-4717-AC48-6CC4E7186756}" presName="linear" presStyleCnt="0">
        <dgm:presLayoutVars>
          <dgm:animLvl val="lvl"/>
          <dgm:resizeHandles val="exact"/>
        </dgm:presLayoutVars>
      </dgm:prSet>
      <dgm:spPr/>
    </dgm:pt>
    <dgm:pt modelId="{1215F2DB-EDA9-4144-9D87-38456E43CC7E}" type="pres">
      <dgm:prSet presAssocID="{D8C703F2-53FA-4217-A97A-92A8AD6440B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2668042-3389-4A38-BD96-D44432BFE009}" type="presOf" srcId="{50603BCB-269F-4717-AC48-6CC4E7186756}" destId="{8D3541B1-21B3-41B7-B383-D714AC74CB98}" srcOrd="0" destOrd="0" presId="urn:microsoft.com/office/officeart/2005/8/layout/vList2"/>
    <dgm:cxn modelId="{CE1C8F4D-806A-4E60-B875-C8CDCFB9DC5A}" srcId="{50603BCB-269F-4717-AC48-6CC4E7186756}" destId="{D8C703F2-53FA-4217-A97A-92A8AD6440B7}" srcOrd="0" destOrd="0" parTransId="{C32A8AA1-26A2-4DED-A879-8393228F64D2}" sibTransId="{F36851F8-9949-4C7C-92E1-5532816C7C07}"/>
    <dgm:cxn modelId="{488BCBE7-FBF2-4A0A-9F01-1B0E09348DC7}" type="presOf" srcId="{D8C703F2-53FA-4217-A97A-92A8AD6440B7}" destId="{1215F2DB-EDA9-4144-9D87-38456E43CC7E}" srcOrd="0" destOrd="0" presId="urn:microsoft.com/office/officeart/2005/8/layout/vList2"/>
    <dgm:cxn modelId="{78A7A817-79B2-48A3-82BF-9E947B4EC1AB}" type="presParOf" srcId="{8D3541B1-21B3-41B7-B383-D714AC74CB98}" destId="{1215F2DB-EDA9-4144-9D87-38456E43CC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504FB6-953C-4DE4-A0A2-4BA4A0D746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336FC86-1F69-427B-AF06-AF6410AA9AB6}">
      <dgm:prSet/>
      <dgm:spPr/>
      <dgm:t>
        <a:bodyPr/>
        <a:lstStyle/>
        <a:p>
          <a:r>
            <a:rPr lang="en-US" dirty="0"/>
            <a:t>Method</a:t>
          </a:r>
          <a:endParaRPr lang="it-IT" dirty="0"/>
        </a:p>
      </dgm:t>
    </dgm:pt>
    <dgm:pt modelId="{1DBA4F07-DFDD-470E-A768-9A5FF6F36757}" type="parTrans" cxnId="{B3EB3375-B24E-43AC-8B82-0EE8BB101E9E}">
      <dgm:prSet/>
      <dgm:spPr/>
      <dgm:t>
        <a:bodyPr/>
        <a:lstStyle/>
        <a:p>
          <a:endParaRPr lang="it-IT"/>
        </a:p>
      </dgm:t>
    </dgm:pt>
    <dgm:pt modelId="{FC6DEDCA-FCCD-4C42-88D4-C1FBB6E5ED65}" type="sibTrans" cxnId="{B3EB3375-B24E-43AC-8B82-0EE8BB101E9E}">
      <dgm:prSet/>
      <dgm:spPr/>
      <dgm:t>
        <a:bodyPr/>
        <a:lstStyle/>
        <a:p>
          <a:endParaRPr lang="it-IT"/>
        </a:p>
      </dgm:t>
    </dgm:pt>
    <dgm:pt modelId="{F6F9EA3E-BE52-4E92-889F-6F1526F3BC0F}">
      <dgm:prSet/>
      <dgm:spPr/>
      <dgm:t>
        <a:bodyPr/>
        <a:lstStyle/>
        <a:p>
          <a:r>
            <a:rPr lang="en-US" dirty="0"/>
            <a:t>Electromagnetic scattering from natural surfaces</a:t>
          </a:r>
          <a:endParaRPr lang="it-IT" dirty="0"/>
        </a:p>
      </dgm:t>
    </dgm:pt>
    <dgm:pt modelId="{F72C6332-2C5B-49A3-AF10-B870ADA36C8C}" type="parTrans" cxnId="{B9B1B147-0DB4-44CC-9FD5-23F21E54B0A2}">
      <dgm:prSet/>
      <dgm:spPr/>
      <dgm:t>
        <a:bodyPr/>
        <a:lstStyle/>
        <a:p>
          <a:endParaRPr lang="it-IT"/>
        </a:p>
      </dgm:t>
    </dgm:pt>
    <dgm:pt modelId="{6A5E8724-C004-43B3-A742-4A0A5DB584E4}" type="sibTrans" cxnId="{B9B1B147-0DB4-44CC-9FD5-23F21E54B0A2}">
      <dgm:prSet/>
      <dgm:spPr/>
      <dgm:t>
        <a:bodyPr/>
        <a:lstStyle/>
        <a:p>
          <a:endParaRPr lang="it-IT"/>
        </a:p>
      </dgm:t>
    </dgm:pt>
    <dgm:pt modelId="{ABEC0562-0ADB-4353-9C57-BF788B11A48E}">
      <dgm:prSet/>
      <dgm:spPr/>
      <dgm:t>
        <a:bodyPr/>
        <a:lstStyle/>
        <a:p>
          <a:r>
            <a:rPr lang="en-US" dirty="0"/>
            <a:t>Diffraction from smooth and rough edges</a:t>
          </a:r>
          <a:endParaRPr lang="it-IT" dirty="0"/>
        </a:p>
      </dgm:t>
    </dgm:pt>
    <dgm:pt modelId="{22B1C1D7-C6A0-4FAB-B8E4-1B55F141ED3D}" type="parTrans" cxnId="{03D8D47A-24A5-48BE-B003-249BCA7BDF1C}">
      <dgm:prSet/>
      <dgm:spPr/>
      <dgm:t>
        <a:bodyPr/>
        <a:lstStyle/>
        <a:p>
          <a:endParaRPr lang="it-IT"/>
        </a:p>
      </dgm:t>
    </dgm:pt>
    <dgm:pt modelId="{229D6A22-2E06-4E82-9584-D5F5C9E3A15B}" type="sibTrans" cxnId="{03D8D47A-24A5-48BE-B003-249BCA7BDF1C}">
      <dgm:prSet/>
      <dgm:spPr/>
      <dgm:t>
        <a:bodyPr/>
        <a:lstStyle/>
        <a:p>
          <a:endParaRPr lang="it-IT"/>
        </a:p>
      </dgm:t>
    </dgm:pt>
    <dgm:pt modelId="{73515F9B-F124-43F5-ABC4-6B87EDCC08A4}">
      <dgm:prSet/>
      <dgm:spPr/>
      <dgm:t>
        <a:bodyPr/>
        <a:lstStyle/>
        <a:p>
          <a:r>
            <a:rPr lang="en-US" dirty="0"/>
            <a:t>Electromagnetic wave propagation in urban areas [6-7] and indoor environments</a:t>
          </a:r>
          <a:endParaRPr lang="it-IT" dirty="0"/>
        </a:p>
      </dgm:t>
    </dgm:pt>
    <dgm:pt modelId="{814CB3C9-9718-4163-B416-C28F4D4C3965}" type="parTrans" cxnId="{ED2E7897-BFE3-44B1-B242-16BAD39E5C74}">
      <dgm:prSet/>
      <dgm:spPr/>
      <dgm:t>
        <a:bodyPr/>
        <a:lstStyle/>
        <a:p>
          <a:endParaRPr lang="it-IT"/>
        </a:p>
      </dgm:t>
    </dgm:pt>
    <dgm:pt modelId="{A3FC5900-B2FA-42EF-A385-480A0892D2B7}" type="sibTrans" cxnId="{ED2E7897-BFE3-44B1-B242-16BAD39E5C74}">
      <dgm:prSet/>
      <dgm:spPr/>
      <dgm:t>
        <a:bodyPr/>
        <a:lstStyle/>
        <a:p>
          <a:endParaRPr lang="it-IT"/>
        </a:p>
      </dgm:t>
    </dgm:pt>
    <dgm:pt modelId="{1442F61A-3F63-40C3-8B11-A74136AADCFE}">
      <dgm:prSet/>
      <dgm:spPr/>
      <dgm:t>
        <a:bodyPr/>
        <a:lstStyle/>
        <a:p>
          <a:r>
            <a:rPr lang="en-US" dirty="0"/>
            <a:t>The activity of the research group is aimed at developing a strong theoretical background on electromagnetic propagation and scattering, that is then employed in both well-established and emerging applications.</a:t>
          </a:r>
          <a:endParaRPr lang="it-IT" dirty="0"/>
        </a:p>
      </dgm:t>
    </dgm:pt>
    <dgm:pt modelId="{57FA4425-1908-4C05-BCE9-E6CBFCDF61C5}" type="parTrans" cxnId="{AB0EB776-42DF-437D-A8CC-1826C6E1126E}">
      <dgm:prSet/>
      <dgm:spPr/>
      <dgm:t>
        <a:bodyPr/>
        <a:lstStyle/>
        <a:p>
          <a:endParaRPr lang="it-IT"/>
        </a:p>
      </dgm:t>
    </dgm:pt>
    <dgm:pt modelId="{E28F102F-D8AA-4CAF-854A-ECC914FD38A8}" type="sibTrans" cxnId="{AB0EB776-42DF-437D-A8CC-1826C6E1126E}">
      <dgm:prSet/>
      <dgm:spPr/>
      <dgm:t>
        <a:bodyPr/>
        <a:lstStyle/>
        <a:p>
          <a:endParaRPr lang="it-IT"/>
        </a:p>
      </dgm:t>
    </dgm:pt>
    <dgm:pt modelId="{6DCDE8A5-FAB4-425C-B70F-FE512D165C8B}">
      <dgm:prSet/>
      <dgm:spPr/>
      <dgm:t>
        <a:bodyPr/>
        <a:lstStyle/>
        <a:p>
          <a:endParaRPr lang="it-IT" dirty="0"/>
        </a:p>
      </dgm:t>
    </dgm:pt>
    <dgm:pt modelId="{7A30084A-FE1B-464E-B923-90459C9D7F61}" type="parTrans" cxnId="{C26E1653-AE16-4D6D-9D02-0F4A1391A171}">
      <dgm:prSet/>
      <dgm:spPr/>
      <dgm:t>
        <a:bodyPr/>
        <a:lstStyle/>
        <a:p>
          <a:endParaRPr lang="it-IT"/>
        </a:p>
      </dgm:t>
    </dgm:pt>
    <dgm:pt modelId="{21E75A78-8A30-4389-B712-B4EE23979F99}" type="sibTrans" cxnId="{C26E1653-AE16-4D6D-9D02-0F4A1391A171}">
      <dgm:prSet/>
      <dgm:spPr/>
      <dgm:t>
        <a:bodyPr/>
        <a:lstStyle/>
        <a:p>
          <a:endParaRPr lang="it-IT"/>
        </a:p>
      </dgm:t>
    </dgm:pt>
    <dgm:pt modelId="{07F99623-AF32-48C7-B7C9-D67C12B924B9}">
      <dgm:prSet/>
      <dgm:spPr/>
      <dgm:t>
        <a:bodyPr/>
        <a:lstStyle/>
        <a:p>
          <a:r>
            <a:rPr lang="en-US" dirty="0"/>
            <a:t>modeled by using concepts of fractal geometry [0-3];</a:t>
          </a:r>
          <a:endParaRPr lang="it-IT" dirty="0"/>
        </a:p>
      </dgm:t>
    </dgm:pt>
    <dgm:pt modelId="{D73240B1-084C-409E-9C9C-3BBD3B4E5298}" type="parTrans" cxnId="{4C26287C-5383-4729-AC0F-A5DC51955413}">
      <dgm:prSet/>
      <dgm:spPr/>
      <dgm:t>
        <a:bodyPr/>
        <a:lstStyle/>
        <a:p>
          <a:endParaRPr lang="it-IT"/>
        </a:p>
      </dgm:t>
    </dgm:pt>
    <dgm:pt modelId="{9CAB3AE3-C7AD-4F67-99F7-FE9E9AFA96DF}" type="sibTrans" cxnId="{4C26287C-5383-4729-AC0F-A5DC51955413}">
      <dgm:prSet/>
      <dgm:spPr/>
      <dgm:t>
        <a:bodyPr/>
        <a:lstStyle/>
        <a:p>
          <a:endParaRPr lang="it-IT"/>
        </a:p>
      </dgm:t>
    </dgm:pt>
    <dgm:pt modelId="{0E6CCF35-1E96-4381-9AD7-3A99F51F5BD5}">
      <dgm:prSet/>
      <dgm:spPr/>
      <dgm:t>
        <a:bodyPr/>
        <a:lstStyle/>
        <a:p>
          <a:endParaRPr lang="it-IT" dirty="0"/>
        </a:p>
      </dgm:t>
    </dgm:pt>
    <dgm:pt modelId="{0616127B-6EA4-4D3A-9787-32C46E7845CE}" type="parTrans" cxnId="{1A58563E-2052-4377-A5F2-F5DFC9A39AA4}">
      <dgm:prSet/>
      <dgm:spPr/>
      <dgm:t>
        <a:bodyPr/>
        <a:lstStyle/>
        <a:p>
          <a:endParaRPr lang="it-IT"/>
        </a:p>
      </dgm:t>
    </dgm:pt>
    <dgm:pt modelId="{A790CF14-F2DB-4B17-9385-52B059D1BE1F}" type="sibTrans" cxnId="{1A58563E-2052-4377-A5F2-F5DFC9A39AA4}">
      <dgm:prSet/>
      <dgm:spPr/>
      <dgm:t>
        <a:bodyPr/>
        <a:lstStyle/>
        <a:p>
          <a:endParaRPr lang="it-IT"/>
        </a:p>
      </dgm:t>
    </dgm:pt>
    <dgm:pt modelId="{0F970CA0-49E1-4B88-AB67-FB860929BC0C}">
      <dgm:prSet/>
      <dgm:spPr/>
      <dgm:t>
        <a:bodyPr/>
        <a:lstStyle/>
        <a:p>
          <a:r>
            <a:rPr lang="en-US" dirty="0"/>
            <a:t>via asymptotic techniques [4-5];</a:t>
          </a:r>
          <a:endParaRPr lang="it-IT" dirty="0"/>
        </a:p>
      </dgm:t>
    </dgm:pt>
    <dgm:pt modelId="{142FFCCB-36E6-46AF-B6D9-C8910B5BC141}" type="parTrans" cxnId="{6B525DBF-B628-4875-8120-624DB4C0B131}">
      <dgm:prSet/>
      <dgm:spPr/>
      <dgm:t>
        <a:bodyPr/>
        <a:lstStyle/>
        <a:p>
          <a:endParaRPr lang="it-IT"/>
        </a:p>
      </dgm:t>
    </dgm:pt>
    <dgm:pt modelId="{6E75A8F2-5952-4518-A3DA-116F50FE63FE}" type="sibTrans" cxnId="{6B525DBF-B628-4875-8120-624DB4C0B131}">
      <dgm:prSet/>
      <dgm:spPr/>
      <dgm:t>
        <a:bodyPr/>
        <a:lstStyle/>
        <a:p>
          <a:endParaRPr lang="it-IT"/>
        </a:p>
      </dgm:t>
    </dgm:pt>
    <dgm:pt modelId="{641EB1EE-1DE9-4D11-A7C2-2A0605FC77C7}">
      <dgm:prSet/>
      <dgm:spPr/>
      <dgm:t>
        <a:bodyPr/>
        <a:lstStyle/>
        <a:p>
          <a:endParaRPr lang="it-IT" dirty="0"/>
        </a:p>
      </dgm:t>
    </dgm:pt>
    <dgm:pt modelId="{DA4D42E6-73A6-4F60-B416-154BDBC17019}" type="parTrans" cxnId="{39182F90-BB1B-4365-9384-FAA7B05812CD}">
      <dgm:prSet/>
      <dgm:spPr/>
      <dgm:t>
        <a:bodyPr/>
        <a:lstStyle/>
        <a:p>
          <a:endParaRPr lang="it-IT"/>
        </a:p>
      </dgm:t>
    </dgm:pt>
    <dgm:pt modelId="{FE2D0AA0-4D5B-4095-A93B-51944A28A85C}" type="sibTrans" cxnId="{39182F90-BB1B-4365-9384-FAA7B05812CD}">
      <dgm:prSet/>
      <dgm:spPr/>
      <dgm:t>
        <a:bodyPr/>
        <a:lstStyle/>
        <a:p>
          <a:endParaRPr lang="it-IT"/>
        </a:p>
      </dgm:t>
    </dgm:pt>
    <dgm:pt modelId="{62AD0529-BF29-462C-ADE7-17E15E0BE82E}">
      <dgm:prSet/>
      <dgm:spPr/>
      <dgm:t>
        <a:bodyPr/>
        <a:lstStyle/>
        <a:p>
          <a:endParaRPr lang="it-IT" dirty="0"/>
        </a:p>
      </dgm:t>
    </dgm:pt>
    <dgm:pt modelId="{02BF85D7-BCC7-495C-AD8F-ED2D4A206A00}" type="parTrans" cxnId="{1EF7CDFD-0687-47C2-A0C4-21CF688A4C0F}">
      <dgm:prSet/>
      <dgm:spPr/>
      <dgm:t>
        <a:bodyPr/>
        <a:lstStyle/>
        <a:p>
          <a:endParaRPr lang="it-IT"/>
        </a:p>
      </dgm:t>
    </dgm:pt>
    <dgm:pt modelId="{00EE5737-FA8E-437F-9583-7866EDF7469B}" type="sibTrans" cxnId="{1EF7CDFD-0687-47C2-A0C4-21CF688A4C0F}">
      <dgm:prSet/>
      <dgm:spPr/>
      <dgm:t>
        <a:bodyPr/>
        <a:lstStyle/>
        <a:p>
          <a:endParaRPr lang="it-IT"/>
        </a:p>
      </dgm:t>
    </dgm:pt>
    <dgm:pt modelId="{0DF55CE9-DB54-4639-A27B-4CB5EBDCA32A}" type="pres">
      <dgm:prSet presAssocID="{1A504FB6-953C-4DE4-A0A2-4BA4A0D7461F}" presName="linear" presStyleCnt="0">
        <dgm:presLayoutVars>
          <dgm:animLvl val="lvl"/>
          <dgm:resizeHandles val="exact"/>
        </dgm:presLayoutVars>
      </dgm:prSet>
      <dgm:spPr/>
    </dgm:pt>
    <dgm:pt modelId="{B2693E37-D155-4B29-A7A1-2410B7E097FA}" type="pres">
      <dgm:prSet presAssocID="{A336FC86-1F69-427B-AF06-AF6410AA9AB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D86B4DA-5D55-4BC6-988F-41687715B15E}" type="pres">
      <dgm:prSet presAssocID="{A336FC86-1F69-427B-AF06-AF6410AA9AB6}" presName="childText" presStyleLbl="revTx" presStyleIdx="0" presStyleCnt="3">
        <dgm:presLayoutVars>
          <dgm:bulletEnabled val="1"/>
        </dgm:presLayoutVars>
      </dgm:prSet>
      <dgm:spPr/>
    </dgm:pt>
    <dgm:pt modelId="{48ED4B3E-3B80-4F49-BCF7-3884FEAA3858}" type="pres">
      <dgm:prSet presAssocID="{F6F9EA3E-BE52-4E92-889F-6F1526F3BC0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419DF3B-169C-4362-B953-93480125EF63}" type="pres">
      <dgm:prSet presAssocID="{F6F9EA3E-BE52-4E92-889F-6F1526F3BC0F}" presName="childText" presStyleLbl="revTx" presStyleIdx="1" presStyleCnt="3">
        <dgm:presLayoutVars>
          <dgm:bulletEnabled val="1"/>
        </dgm:presLayoutVars>
      </dgm:prSet>
      <dgm:spPr/>
    </dgm:pt>
    <dgm:pt modelId="{BFEEE2B6-90C1-4115-907A-2230C118E4D0}" type="pres">
      <dgm:prSet presAssocID="{ABEC0562-0ADB-4353-9C57-BF788B11A48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E064913-8546-44A9-AAEF-19D02DBFBE78}" type="pres">
      <dgm:prSet presAssocID="{ABEC0562-0ADB-4353-9C57-BF788B11A48E}" presName="childText" presStyleLbl="revTx" presStyleIdx="2" presStyleCnt="3">
        <dgm:presLayoutVars>
          <dgm:bulletEnabled val="1"/>
        </dgm:presLayoutVars>
      </dgm:prSet>
      <dgm:spPr/>
    </dgm:pt>
    <dgm:pt modelId="{D56CAFCA-6F63-4BD3-ADDB-7F2588597CA6}" type="pres">
      <dgm:prSet presAssocID="{73515F9B-F124-43F5-ABC4-6B87EDCC08A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CB27001-F08C-46F9-8900-3CB4C0AAA93A}" type="presOf" srcId="{F6F9EA3E-BE52-4E92-889F-6F1526F3BC0F}" destId="{48ED4B3E-3B80-4F49-BCF7-3884FEAA3858}" srcOrd="0" destOrd="0" presId="urn:microsoft.com/office/officeart/2005/8/layout/vList2"/>
    <dgm:cxn modelId="{7874A310-FB2F-4789-BE8B-F4CBA0E6CBEE}" type="presOf" srcId="{73515F9B-F124-43F5-ABC4-6B87EDCC08A4}" destId="{D56CAFCA-6F63-4BD3-ADDB-7F2588597CA6}" srcOrd="0" destOrd="0" presId="urn:microsoft.com/office/officeart/2005/8/layout/vList2"/>
    <dgm:cxn modelId="{890F3F29-F972-4853-B5AD-4CD408E71417}" type="presOf" srcId="{0E6CCF35-1E96-4381-9AD7-3A99F51F5BD5}" destId="{3419DF3B-169C-4362-B953-93480125EF63}" srcOrd="0" destOrd="1" presId="urn:microsoft.com/office/officeart/2005/8/layout/vList2"/>
    <dgm:cxn modelId="{D868C52B-2A92-40FF-9FA2-D2F6B23E665D}" type="presOf" srcId="{0F970CA0-49E1-4B88-AB67-FB860929BC0C}" destId="{CE064913-8546-44A9-AAEF-19D02DBFBE78}" srcOrd="0" destOrd="0" presId="urn:microsoft.com/office/officeart/2005/8/layout/vList2"/>
    <dgm:cxn modelId="{1A58563E-2052-4377-A5F2-F5DFC9A39AA4}" srcId="{F6F9EA3E-BE52-4E92-889F-6F1526F3BC0F}" destId="{0E6CCF35-1E96-4381-9AD7-3A99F51F5BD5}" srcOrd="1" destOrd="0" parTransId="{0616127B-6EA4-4D3A-9787-32C46E7845CE}" sibTransId="{A790CF14-F2DB-4B17-9385-52B059D1BE1F}"/>
    <dgm:cxn modelId="{B9B1B147-0DB4-44CC-9FD5-23F21E54B0A2}" srcId="{1A504FB6-953C-4DE4-A0A2-4BA4A0D7461F}" destId="{F6F9EA3E-BE52-4E92-889F-6F1526F3BC0F}" srcOrd="1" destOrd="0" parTransId="{F72C6332-2C5B-49A3-AF10-B870ADA36C8C}" sibTransId="{6A5E8724-C004-43B3-A742-4A0A5DB584E4}"/>
    <dgm:cxn modelId="{C2FBC171-C109-4B65-A905-B693D03E24D3}" type="presOf" srcId="{6DCDE8A5-FAB4-425C-B70F-FE512D165C8B}" destId="{2D86B4DA-5D55-4BC6-988F-41687715B15E}" srcOrd="0" destOrd="2" presId="urn:microsoft.com/office/officeart/2005/8/layout/vList2"/>
    <dgm:cxn modelId="{5F845B52-BA0E-4A97-8BEA-871A41156D4F}" type="presOf" srcId="{A336FC86-1F69-427B-AF06-AF6410AA9AB6}" destId="{B2693E37-D155-4B29-A7A1-2410B7E097FA}" srcOrd="0" destOrd="0" presId="urn:microsoft.com/office/officeart/2005/8/layout/vList2"/>
    <dgm:cxn modelId="{C26E1653-AE16-4D6D-9D02-0F4A1391A171}" srcId="{A336FC86-1F69-427B-AF06-AF6410AA9AB6}" destId="{6DCDE8A5-FAB4-425C-B70F-FE512D165C8B}" srcOrd="2" destOrd="0" parTransId="{7A30084A-FE1B-464E-B923-90459C9D7F61}" sibTransId="{21E75A78-8A30-4389-B712-B4EE23979F99}"/>
    <dgm:cxn modelId="{25FB6C74-FB0B-4196-AC54-01C8C9320BCC}" type="presOf" srcId="{1A504FB6-953C-4DE4-A0A2-4BA4A0D7461F}" destId="{0DF55CE9-DB54-4639-A27B-4CB5EBDCA32A}" srcOrd="0" destOrd="0" presId="urn:microsoft.com/office/officeart/2005/8/layout/vList2"/>
    <dgm:cxn modelId="{B3EB3375-B24E-43AC-8B82-0EE8BB101E9E}" srcId="{1A504FB6-953C-4DE4-A0A2-4BA4A0D7461F}" destId="{A336FC86-1F69-427B-AF06-AF6410AA9AB6}" srcOrd="0" destOrd="0" parTransId="{1DBA4F07-DFDD-470E-A768-9A5FF6F36757}" sibTransId="{FC6DEDCA-FCCD-4C42-88D4-C1FBB6E5ED65}"/>
    <dgm:cxn modelId="{AB0EB776-42DF-437D-A8CC-1826C6E1126E}" srcId="{A336FC86-1F69-427B-AF06-AF6410AA9AB6}" destId="{1442F61A-3F63-40C3-8B11-A74136AADCFE}" srcOrd="0" destOrd="0" parTransId="{57FA4425-1908-4C05-BCE9-E6CBFCDF61C5}" sibTransId="{E28F102F-D8AA-4CAF-854A-ECC914FD38A8}"/>
    <dgm:cxn modelId="{03D8D47A-24A5-48BE-B003-249BCA7BDF1C}" srcId="{1A504FB6-953C-4DE4-A0A2-4BA4A0D7461F}" destId="{ABEC0562-0ADB-4353-9C57-BF788B11A48E}" srcOrd="2" destOrd="0" parTransId="{22B1C1D7-C6A0-4FAB-B8E4-1B55F141ED3D}" sibTransId="{229D6A22-2E06-4E82-9584-D5F5C9E3A15B}"/>
    <dgm:cxn modelId="{4C26287C-5383-4729-AC0F-A5DC51955413}" srcId="{F6F9EA3E-BE52-4E92-889F-6F1526F3BC0F}" destId="{07F99623-AF32-48C7-B7C9-D67C12B924B9}" srcOrd="0" destOrd="0" parTransId="{D73240B1-084C-409E-9C9C-3BBD3B4E5298}" sibTransId="{9CAB3AE3-C7AD-4F67-99F7-FE9E9AFA96DF}"/>
    <dgm:cxn modelId="{301BE27E-6C19-433C-BB14-F258D80E24A6}" type="presOf" srcId="{1442F61A-3F63-40C3-8B11-A74136AADCFE}" destId="{2D86B4DA-5D55-4BC6-988F-41687715B15E}" srcOrd="0" destOrd="0" presId="urn:microsoft.com/office/officeart/2005/8/layout/vList2"/>
    <dgm:cxn modelId="{39182F90-BB1B-4365-9384-FAA7B05812CD}" srcId="{ABEC0562-0ADB-4353-9C57-BF788B11A48E}" destId="{641EB1EE-1DE9-4D11-A7C2-2A0605FC77C7}" srcOrd="1" destOrd="0" parTransId="{DA4D42E6-73A6-4F60-B416-154BDBC17019}" sibTransId="{FE2D0AA0-4D5B-4095-A93B-51944A28A85C}"/>
    <dgm:cxn modelId="{D4F1DF91-0A79-492C-B94A-A66294A8B820}" type="presOf" srcId="{62AD0529-BF29-462C-ADE7-17E15E0BE82E}" destId="{2D86B4DA-5D55-4BC6-988F-41687715B15E}" srcOrd="0" destOrd="1" presId="urn:microsoft.com/office/officeart/2005/8/layout/vList2"/>
    <dgm:cxn modelId="{ED2E7897-BFE3-44B1-B242-16BAD39E5C74}" srcId="{1A504FB6-953C-4DE4-A0A2-4BA4A0D7461F}" destId="{73515F9B-F124-43F5-ABC4-6B87EDCC08A4}" srcOrd="3" destOrd="0" parTransId="{814CB3C9-9718-4163-B416-C28F4D4C3965}" sibTransId="{A3FC5900-B2FA-42EF-A385-480A0892D2B7}"/>
    <dgm:cxn modelId="{6B525DBF-B628-4875-8120-624DB4C0B131}" srcId="{ABEC0562-0ADB-4353-9C57-BF788B11A48E}" destId="{0F970CA0-49E1-4B88-AB67-FB860929BC0C}" srcOrd="0" destOrd="0" parTransId="{142FFCCB-36E6-46AF-B6D9-C8910B5BC141}" sibTransId="{6E75A8F2-5952-4518-A3DA-116F50FE63FE}"/>
    <dgm:cxn modelId="{B24865CC-423A-41E4-83E9-6CAC7ED252DF}" type="presOf" srcId="{641EB1EE-1DE9-4D11-A7C2-2A0605FC77C7}" destId="{CE064913-8546-44A9-AAEF-19D02DBFBE78}" srcOrd="0" destOrd="1" presId="urn:microsoft.com/office/officeart/2005/8/layout/vList2"/>
    <dgm:cxn modelId="{C5BA28E3-CB71-46B9-9809-51B2380B462F}" type="presOf" srcId="{07F99623-AF32-48C7-B7C9-D67C12B924B9}" destId="{3419DF3B-169C-4362-B953-93480125EF63}" srcOrd="0" destOrd="0" presId="urn:microsoft.com/office/officeart/2005/8/layout/vList2"/>
    <dgm:cxn modelId="{45E1DBEB-E9A7-4329-9327-E4D287BB2858}" type="presOf" srcId="{ABEC0562-0ADB-4353-9C57-BF788B11A48E}" destId="{BFEEE2B6-90C1-4115-907A-2230C118E4D0}" srcOrd="0" destOrd="0" presId="urn:microsoft.com/office/officeart/2005/8/layout/vList2"/>
    <dgm:cxn modelId="{1EF7CDFD-0687-47C2-A0C4-21CF688A4C0F}" srcId="{A336FC86-1F69-427B-AF06-AF6410AA9AB6}" destId="{62AD0529-BF29-462C-ADE7-17E15E0BE82E}" srcOrd="1" destOrd="0" parTransId="{02BF85D7-BCC7-495C-AD8F-ED2D4A206A00}" sibTransId="{00EE5737-FA8E-437F-9583-7866EDF7469B}"/>
    <dgm:cxn modelId="{BFD37588-1A6F-4447-82B6-960636D479FA}" type="presParOf" srcId="{0DF55CE9-DB54-4639-A27B-4CB5EBDCA32A}" destId="{B2693E37-D155-4B29-A7A1-2410B7E097FA}" srcOrd="0" destOrd="0" presId="urn:microsoft.com/office/officeart/2005/8/layout/vList2"/>
    <dgm:cxn modelId="{D6C2E742-3E40-48C4-B5C8-9620DC747134}" type="presParOf" srcId="{0DF55CE9-DB54-4639-A27B-4CB5EBDCA32A}" destId="{2D86B4DA-5D55-4BC6-988F-41687715B15E}" srcOrd="1" destOrd="0" presId="urn:microsoft.com/office/officeart/2005/8/layout/vList2"/>
    <dgm:cxn modelId="{CD4C6A93-8A95-4BF9-BE94-B9F3AAEDD88F}" type="presParOf" srcId="{0DF55CE9-DB54-4639-A27B-4CB5EBDCA32A}" destId="{48ED4B3E-3B80-4F49-BCF7-3884FEAA3858}" srcOrd="2" destOrd="0" presId="urn:microsoft.com/office/officeart/2005/8/layout/vList2"/>
    <dgm:cxn modelId="{923A5215-BBEB-409E-B851-7C11FAA6EFE8}" type="presParOf" srcId="{0DF55CE9-DB54-4639-A27B-4CB5EBDCA32A}" destId="{3419DF3B-169C-4362-B953-93480125EF63}" srcOrd="3" destOrd="0" presId="urn:microsoft.com/office/officeart/2005/8/layout/vList2"/>
    <dgm:cxn modelId="{E284DAC2-BF47-4217-AD83-4833628AA29C}" type="presParOf" srcId="{0DF55CE9-DB54-4639-A27B-4CB5EBDCA32A}" destId="{BFEEE2B6-90C1-4115-907A-2230C118E4D0}" srcOrd="4" destOrd="0" presId="urn:microsoft.com/office/officeart/2005/8/layout/vList2"/>
    <dgm:cxn modelId="{5BBFA75C-7F28-44CD-95BD-22810CF51963}" type="presParOf" srcId="{0DF55CE9-DB54-4639-A27B-4CB5EBDCA32A}" destId="{CE064913-8546-44A9-AAEF-19D02DBFBE78}" srcOrd="5" destOrd="0" presId="urn:microsoft.com/office/officeart/2005/8/layout/vList2"/>
    <dgm:cxn modelId="{0E79BE4E-5D47-471F-8F18-E1D74F956EE1}" type="presParOf" srcId="{0DF55CE9-DB54-4639-A27B-4CB5EBDCA32A}" destId="{D56CAFCA-6F63-4BD3-ADDB-7F2588597CA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A0E8EA-6AAA-4528-9D03-89CCE9BE96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2D7D32B-7344-466A-9C39-F9D5996B6E68}">
      <dgm:prSet/>
      <dgm:spPr/>
      <dgm:t>
        <a:bodyPr/>
        <a:lstStyle/>
        <a:p>
          <a:r>
            <a:rPr lang="it-IT" b="1" i="1" dirty="0"/>
            <a:t>Books </a:t>
          </a:r>
        </a:p>
        <a:p>
          <a:r>
            <a:rPr lang="it-IT" b="1" i="1" dirty="0"/>
            <a:t>(</a:t>
          </a:r>
          <a:r>
            <a:rPr lang="it-IT" b="1" i="1" dirty="0" err="1"/>
            <a:t>examples</a:t>
          </a:r>
          <a:r>
            <a:rPr lang="it-IT" b="1" i="1" dirty="0"/>
            <a:t>)</a:t>
          </a:r>
        </a:p>
      </dgm:t>
    </dgm:pt>
    <dgm:pt modelId="{A9D18DE6-89CC-4E2C-83EF-1E64F1E83024}" type="parTrans" cxnId="{907EF32F-A3A4-4EED-8D6B-A0A930FBE5B7}">
      <dgm:prSet/>
      <dgm:spPr/>
      <dgm:t>
        <a:bodyPr/>
        <a:lstStyle/>
        <a:p>
          <a:endParaRPr lang="it-IT"/>
        </a:p>
      </dgm:t>
    </dgm:pt>
    <dgm:pt modelId="{A167E15C-0980-453B-8A09-251D5F0C29AE}" type="sibTrans" cxnId="{907EF32F-A3A4-4EED-8D6B-A0A930FBE5B7}">
      <dgm:prSet/>
      <dgm:spPr/>
      <dgm:t>
        <a:bodyPr/>
        <a:lstStyle/>
        <a:p>
          <a:endParaRPr lang="it-IT"/>
        </a:p>
      </dgm:t>
    </dgm:pt>
    <dgm:pt modelId="{B6C62A96-D489-4C20-B12F-425346F7D9C7}" type="pres">
      <dgm:prSet presAssocID="{F0A0E8EA-6AAA-4528-9D03-89CCE9BE9664}" presName="linear" presStyleCnt="0">
        <dgm:presLayoutVars>
          <dgm:animLvl val="lvl"/>
          <dgm:resizeHandles val="exact"/>
        </dgm:presLayoutVars>
      </dgm:prSet>
      <dgm:spPr/>
    </dgm:pt>
    <dgm:pt modelId="{589DBC5B-BDF0-471B-89A7-E39BB8237995}" type="pres">
      <dgm:prSet presAssocID="{C2D7D32B-7344-466A-9C39-F9D5996B6E6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07EF32F-A3A4-4EED-8D6B-A0A930FBE5B7}" srcId="{F0A0E8EA-6AAA-4528-9D03-89CCE9BE9664}" destId="{C2D7D32B-7344-466A-9C39-F9D5996B6E68}" srcOrd="0" destOrd="0" parTransId="{A9D18DE6-89CC-4E2C-83EF-1E64F1E83024}" sibTransId="{A167E15C-0980-453B-8A09-251D5F0C29AE}"/>
    <dgm:cxn modelId="{16546F40-85EF-4F1E-9333-1F20A632E9F9}" type="presOf" srcId="{C2D7D32B-7344-466A-9C39-F9D5996B6E68}" destId="{589DBC5B-BDF0-471B-89A7-E39BB8237995}" srcOrd="0" destOrd="0" presId="urn:microsoft.com/office/officeart/2005/8/layout/vList2"/>
    <dgm:cxn modelId="{5BE1BA7C-7652-4A3B-9174-7778B274890A}" type="presOf" srcId="{F0A0E8EA-6AAA-4528-9D03-89CCE9BE9664}" destId="{B6C62A96-D489-4C20-B12F-425346F7D9C7}" srcOrd="0" destOrd="0" presId="urn:microsoft.com/office/officeart/2005/8/layout/vList2"/>
    <dgm:cxn modelId="{D325EB7C-6823-460B-9721-78577CC5599C}" type="presParOf" srcId="{B6C62A96-D489-4C20-B12F-425346F7D9C7}" destId="{589DBC5B-BDF0-471B-89A7-E39BB82379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134A7B-1005-4238-8ADE-20CE8DA67E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64C1A59-E54E-424D-B953-2F2DC341A95D}">
      <dgm:prSet/>
      <dgm:spPr/>
      <dgm:t>
        <a:bodyPr/>
        <a:lstStyle/>
        <a:p>
          <a:r>
            <a:rPr lang="en-US" b="1" i="1" dirty="0"/>
            <a:t>Microwave remote sensing</a:t>
          </a:r>
        </a:p>
        <a:p>
          <a:r>
            <a:rPr lang="en-US" b="1" i="1" dirty="0"/>
            <a:t>Synthetic Aperture Radars</a:t>
          </a:r>
          <a:endParaRPr lang="it-IT" dirty="0"/>
        </a:p>
      </dgm:t>
    </dgm:pt>
    <dgm:pt modelId="{09CE8C46-3581-4FA2-9CDC-4FE0FCC2AE65}" type="parTrans" cxnId="{96FB84D5-5E01-4BC5-A950-D82CBC849B25}">
      <dgm:prSet/>
      <dgm:spPr/>
      <dgm:t>
        <a:bodyPr/>
        <a:lstStyle/>
        <a:p>
          <a:endParaRPr lang="it-IT"/>
        </a:p>
      </dgm:t>
    </dgm:pt>
    <dgm:pt modelId="{0397B7A3-E04F-4269-A150-6333A7FA0C6B}" type="sibTrans" cxnId="{96FB84D5-5E01-4BC5-A950-D82CBC849B25}">
      <dgm:prSet/>
      <dgm:spPr/>
      <dgm:t>
        <a:bodyPr/>
        <a:lstStyle/>
        <a:p>
          <a:endParaRPr lang="it-IT"/>
        </a:p>
      </dgm:t>
    </dgm:pt>
    <dgm:pt modelId="{7D753CBD-F6E9-42B3-8DB6-72B9C1B11AEF}" type="pres">
      <dgm:prSet presAssocID="{34134A7B-1005-4238-8ADE-20CE8DA67EF0}" presName="linear" presStyleCnt="0">
        <dgm:presLayoutVars>
          <dgm:animLvl val="lvl"/>
          <dgm:resizeHandles val="exact"/>
        </dgm:presLayoutVars>
      </dgm:prSet>
      <dgm:spPr/>
    </dgm:pt>
    <dgm:pt modelId="{6CE3162C-CDEF-4909-9768-FDE9E79AC80F}" type="pres">
      <dgm:prSet presAssocID="{B64C1A59-E54E-424D-B953-2F2DC341A95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DF76638-D1D1-4626-8FC9-F9E8EB0644E4}" type="presOf" srcId="{34134A7B-1005-4238-8ADE-20CE8DA67EF0}" destId="{7D753CBD-F6E9-42B3-8DB6-72B9C1B11AEF}" srcOrd="0" destOrd="0" presId="urn:microsoft.com/office/officeart/2005/8/layout/vList2"/>
    <dgm:cxn modelId="{96FB84D5-5E01-4BC5-A950-D82CBC849B25}" srcId="{34134A7B-1005-4238-8ADE-20CE8DA67EF0}" destId="{B64C1A59-E54E-424D-B953-2F2DC341A95D}" srcOrd="0" destOrd="0" parTransId="{09CE8C46-3581-4FA2-9CDC-4FE0FCC2AE65}" sibTransId="{0397B7A3-E04F-4269-A150-6333A7FA0C6B}"/>
    <dgm:cxn modelId="{CF7837E6-FC2B-45CA-A359-03796194D2C6}" type="presOf" srcId="{B64C1A59-E54E-424D-B953-2F2DC341A95D}" destId="{6CE3162C-CDEF-4909-9768-FDE9E79AC80F}" srcOrd="0" destOrd="0" presId="urn:microsoft.com/office/officeart/2005/8/layout/vList2"/>
    <dgm:cxn modelId="{C6C095C4-2A4E-4963-BECE-EF8A028B450E}" type="presParOf" srcId="{7D753CBD-F6E9-42B3-8DB6-72B9C1B11AEF}" destId="{6CE3162C-CDEF-4909-9768-FDE9E79AC8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B7B2A6B-CBFA-46D1-9191-2ADB051B73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B6940B6-ED6F-4AC8-99DB-2F15540DE768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Bistatic </a:t>
          </a:r>
          <a:r>
            <a:rPr lang="en-US" dirty="0"/>
            <a:t>radar remote sensing</a:t>
          </a:r>
          <a:endParaRPr lang="it-IT" dirty="0"/>
        </a:p>
      </dgm:t>
    </dgm:pt>
    <dgm:pt modelId="{57201856-B98C-41A7-8989-31CF4C8B4411}" type="parTrans" cxnId="{9FBCD9CC-6DF3-4FDB-AF03-362D4C57C432}">
      <dgm:prSet/>
      <dgm:spPr/>
      <dgm:t>
        <a:bodyPr/>
        <a:lstStyle/>
        <a:p>
          <a:endParaRPr lang="it-IT"/>
        </a:p>
      </dgm:t>
    </dgm:pt>
    <dgm:pt modelId="{735E97FE-41B8-42B1-98ED-FA4E61822C13}" type="sibTrans" cxnId="{9FBCD9CC-6DF3-4FDB-AF03-362D4C57C432}">
      <dgm:prSet/>
      <dgm:spPr/>
      <dgm:t>
        <a:bodyPr/>
        <a:lstStyle/>
        <a:p>
          <a:endParaRPr lang="it-IT"/>
        </a:p>
      </dgm:t>
    </dgm:pt>
    <dgm:pt modelId="{0F813DAD-7F1A-44F3-862D-116C69EC26BC}">
      <dgm:prSet/>
      <dgm:spPr/>
      <dgm:t>
        <a:bodyPr/>
        <a:lstStyle/>
        <a:p>
          <a:r>
            <a:rPr lang="en-US" dirty="0"/>
            <a:t>SAR remote sensing</a:t>
          </a:r>
          <a:endParaRPr lang="it-IT" dirty="0"/>
        </a:p>
      </dgm:t>
    </dgm:pt>
    <dgm:pt modelId="{0D540B2D-A762-41F7-BFA0-A5FE057AD4D5}" type="parTrans" cxnId="{CDF952DF-50ED-42D4-B96B-D420B992E267}">
      <dgm:prSet/>
      <dgm:spPr/>
      <dgm:t>
        <a:bodyPr/>
        <a:lstStyle/>
        <a:p>
          <a:endParaRPr lang="it-IT"/>
        </a:p>
      </dgm:t>
    </dgm:pt>
    <dgm:pt modelId="{9B3C0AE5-1CE5-477C-8209-11EB5A9E5972}" type="sibTrans" cxnId="{CDF952DF-50ED-42D4-B96B-D420B992E267}">
      <dgm:prSet/>
      <dgm:spPr/>
      <dgm:t>
        <a:bodyPr/>
        <a:lstStyle/>
        <a:p>
          <a:endParaRPr lang="it-IT"/>
        </a:p>
      </dgm:t>
    </dgm:pt>
    <dgm:pt modelId="{32DDA702-37B1-42E1-8300-D3E00F36602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of infrastructures and urban areas </a:t>
          </a:r>
          <a:r>
            <a:rPr lang="en-US" dirty="0"/>
            <a:t>[P3-P4]</a:t>
          </a:r>
          <a:endParaRPr lang="it-IT" dirty="0"/>
        </a:p>
      </dgm:t>
    </dgm:pt>
    <dgm:pt modelId="{F0D90807-2866-443F-9FC4-2A2670A41DAE}" type="parTrans" cxnId="{08D5D152-9125-4FF2-AA87-5F5AFA84F86E}">
      <dgm:prSet/>
      <dgm:spPr/>
      <dgm:t>
        <a:bodyPr/>
        <a:lstStyle/>
        <a:p>
          <a:endParaRPr lang="it-IT"/>
        </a:p>
      </dgm:t>
    </dgm:pt>
    <dgm:pt modelId="{5C52AF3F-4620-41C6-803F-1A21C84BAD0A}" type="sibTrans" cxnId="{08D5D152-9125-4FF2-AA87-5F5AFA84F86E}">
      <dgm:prSet/>
      <dgm:spPr/>
      <dgm:t>
        <a:bodyPr/>
        <a:lstStyle/>
        <a:p>
          <a:endParaRPr lang="it-IT"/>
        </a:p>
      </dgm:t>
    </dgm:pt>
    <dgm:pt modelId="{CDBB10A7-061E-4B05-8302-8AD9A2433C3B}">
      <dgm:prSet/>
      <dgm:spPr/>
      <dgm:t>
        <a:bodyPr/>
        <a:lstStyle/>
        <a:p>
          <a:r>
            <a:rPr lang="en-US" dirty="0"/>
            <a:t>Terrain displacement maps obtained via Differential SAR Interferometry.</a:t>
          </a:r>
          <a:endParaRPr lang="it-IT" dirty="0"/>
        </a:p>
      </dgm:t>
    </dgm:pt>
    <dgm:pt modelId="{01E6D98C-118B-4553-961C-5C78FCAE264F}" type="parTrans" cxnId="{A48F17E1-6821-4B73-87C7-EB82030E7495}">
      <dgm:prSet/>
      <dgm:spPr/>
      <dgm:t>
        <a:bodyPr/>
        <a:lstStyle/>
        <a:p>
          <a:endParaRPr lang="it-IT"/>
        </a:p>
      </dgm:t>
    </dgm:pt>
    <dgm:pt modelId="{C4B91920-B3EF-433E-A42E-0CD9039FC19A}" type="sibTrans" cxnId="{A48F17E1-6821-4B73-87C7-EB82030E7495}">
      <dgm:prSet/>
      <dgm:spPr/>
      <dgm:t>
        <a:bodyPr/>
        <a:lstStyle/>
        <a:p>
          <a:endParaRPr lang="it-IT"/>
        </a:p>
      </dgm:t>
    </dgm:pt>
    <dgm:pt modelId="{37FE494A-8901-4C7F-8C3D-66AD51849298}">
      <dgm:prSet/>
      <dgm:spPr/>
      <dgm:t>
        <a:bodyPr/>
        <a:lstStyle/>
        <a:p>
          <a:r>
            <a:rPr lang="en-US" dirty="0"/>
            <a:t>by using transmitters of opportunity: </a:t>
          </a:r>
          <a:r>
            <a:rPr lang="en-US" dirty="0">
              <a:solidFill>
                <a:schemeClr val="tx1"/>
              </a:solidFill>
            </a:rPr>
            <a:t>GNSS-R, Formation-Flying </a:t>
          </a:r>
          <a:r>
            <a:rPr lang="en-US" dirty="0"/>
            <a:t>SAR [P2];</a:t>
          </a:r>
          <a:endParaRPr lang="it-IT" dirty="0"/>
        </a:p>
      </dgm:t>
    </dgm:pt>
    <dgm:pt modelId="{586047E7-90A3-4E82-A8E3-946BE9D39DBB}" type="parTrans" cxnId="{0A0EE01A-7087-4C3F-9219-64821B8E7A85}">
      <dgm:prSet/>
      <dgm:spPr/>
      <dgm:t>
        <a:bodyPr/>
        <a:lstStyle/>
        <a:p>
          <a:endParaRPr lang="it-IT"/>
        </a:p>
      </dgm:t>
    </dgm:pt>
    <dgm:pt modelId="{53A94DF3-15E7-4566-81BB-947401FF98B7}" type="sibTrans" cxnId="{0A0EE01A-7087-4C3F-9219-64821B8E7A85}">
      <dgm:prSet/>
      <dgm:spPr/>
      <dgm:t>
        <a:bodyPr/>
        <a:lstStyle/>
        <a:p>
          <a:endParaRPr lang="it-IT"/>
        </a:p>
      </dgm:t>
    </dgm:pt>
    <dgm:pt modelId="{34E310DF-49D1-4509-9C70-0A76EAEFA1C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maritime surveillance</a:t>
          </a:r>
          <a:endParaRPr lang="it-IT" dirty="0">
            <a:solidFill>
              <a:schemeClr val="tx1"/>
            </a:solidFill>
          </a:endParaRPr>
        </a:p>
      </dgm:t>
    </dgm:pt>
    <dgm:pt modelId="{EB639AAA-9FD7-454E-BD4F-56E09C309C3F}" type="parTrans" cxnId="{57890230-2BF5-4EC6-AA15-F2375182860F}">
      <dgm:prSet/>
      <dgm:spPr/>
      <dgm:t>
        <a:bodyPr/>
        <a:lstStyle/>
        <a:p>
          <a:endParaRPr lang="it-IT"/>
        </a:p>
      </dgm:t>
    </dgm:pt>
    <dgm:pt modelId="{EBDD14D2-32BE-4497-A81B-4BBF5AF978F1}" type="sibTrans" cxnId="{57890230-2BF5-4EC6-AA15-F2375182860F}">
      <dgm:prSet/>
      <dgm:spPr/>
      <dgm:t>
        <a:bodyPr/>
        <a:lstStyle/>
        <a:p>
          <a:endParaRPr lang="it-IT"/>
        </a:p>
      </dgm:t>
    </dgm:pt>
    <dgm:pt modelId="{E3C570B8-C9FC-4D90-A83C-6C2C0D4A150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for hydrology and agriculture [2, 9];</a:t>
          </a:r>
          <a:endParaRPr lang="it-IT" dirty="0">
            <a:solidFill>
              <a:schemeClr val="tx1"/>
            </a:solidFill>
          </a:endParaRPr>
        </a:p>
      </dgm:t>
    </dgm:pt>
    <dgm:pt modelId="{18D20822-04BC-48A5-8AAE-5D670B51211A}" type="parTrans" cxnId="{F45A1DC7-7CBE-4228-9657-1551369E0E4B}">
      <dgm:prSet/>
      <dgm:spPr/>
      <dgm:t>
        <a:bodyPr/>
        <a:lstStyle/>
        <a:p>
          <a:endParaRPr lang="it-IT"/>
        </a:p>
      </dgm:t>
    </dgm:pt>
    <dgm:pt modelId="{7BB6D1D9-124E-40BB-B326-04BC9BCF3B6A}" type="sibTrans" cxnId="{F45A1DC7-7CBE-4228-9657-1551369E0E4B}">
      <dgm:prSet/>
      <dgm:spPr/>
      <dgm:t>
        <a:bodyPr/>
        <a:lstStyle/>
        <a:p>
          <a:endParaRPr lang="it-IT"/>
        </a:p>
      </dgm:t>
    </dgm:pt>
    <dgm:pt modelId="{128570B6-5ACC-427A-A13F-74FD7A7AC690}">
      <dgm:prSet/>
      <dgm:spPr/>
      <dgm:t>
        <a:bodyPr/>
        <a:lstStyle/>
        <a:p>
          <a:endParaRPr lang="it-IT" dirty="0"/>
        </a:p>
      </dgm:t>
    </dgm:pt>
    <dgm:pt modelId="{79549BD0-C962-455E-8ECB-0AF0899C2D8F}" type="parTrans" cxnId="{A3C89183-B1B4-4C34-BDD1-F13CC082B37C}">
      <dgm:prSet/>
      <dgm:spPr/>
      <dgm:t>
        <a:bodyPr/>
        <a:lstStyle/>
        <a:p>
          <a:endParaRPr lang="it-IT"/>
        </a:p>
      </dgm:t>
    </dgm:pt>
    <dgm:pt modelId="{6B956927-45FB-412D-AF14-EE383E31EABA}" type="sibTrans" cxnId="{A3C89183-B1B4-4C34-BDD1-F13CC082B37C}">
      <dgm:prSet/>
      <dgm:spPr/>
      <dgm:t>
        <a:bodyPr/>
        <a:lstStyle/>
        <a:p>
          <a:endParaRPr lang="it-IT"/>
        </a:p>
      </dgm:t>
    </dgm:pt>
    <dgm:pt modelId="{D3ED43C0-693B-43BA-911C-E7AF235D6007}">
      <dgm:prSet/>
      <dgm:spPr/>
      <dgm:t>
        <a:bodyPr/>
        <a:lstStyle/>
        <a:p>
          <a:endParaRPr lang="it-IT" dirty="0"/>
        </a:p>
      </dgm:t>
    </dgm:pt>
    <dgm:pt modelId="{B35FF745-62A1-4102-A892-395189CDFD5A}" type="parTrans" cxnId="{08AF59A1-E445-4C0E-8AFB-F77326E1D8FE}">
      <dgm:prSet/>
      <dgm:spPr/>
      <dgm:t>
        <a:bodyPr/>
        <a:lstStyle/>
        <a:p>
          <a:endParaRPr lang="it-IT"/>
        </a:p>
      </dgm:t>
    </dgm:pt>
    <dgm:pt modelId="{2225D325-0AAA-47A3-932A-B7D08E64127B}" type="sibTrans" cxnId="{08AF59A1-E445-4C0E-8AFB-F77326E1D8FE}">
      <dgm:prSet/>
      <dgm:spPr/>
      <dgm:t>
        <a:bodyPr/>
        <a:lstStyle/>
        <a:p>
          <a:endParaRPr lang="it-IT"/>
        </a:p>
      </dgm:t>
    </dgm:pt>
    <dgm:pt modelId="{98FA77A3-BF44-4856-AF86-BA6553E4F6D5}" type="pres">
      <dgm:prSet presAssocID="{BB7B2A6B-CBFA-46D1-9191-2ADB051B7386}" presName="linear" presStyleCnt="0">
        <dgm:presLayoutVars>
          <dgm:animLvl val="lvl"/>
          <dgm:resizeHandles val="exact"/>
        </dgm:presLayoutVars>
      </dgm:prSet>
      <dgm:spPr/>
    </dgm:pt>
    <dgm:pt modelId="{9B794CF1-6F4E-45F8-8E4C-CD2F41BA1891}" type="pres">
      <dgm:prSet presAssocID="{5B6940B6-ED6F-4AC8-99DB-2F15540DE7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7035AC5-D6A1-4610-B944-FEA9DF960AED}" type="pres">
      <dgm:prSet presAssocID="{5B6940B6-ED6F-4AC8-99DB-2F15540DE768}" presName="childText" presStyleLbl="revTx" presStyleIdx="0" presStyleCnt="2">
        <dgm:presLayoutVars>
          <dgm:bulletEnabled val="1"/>
        </dgm:presLayoutVars>
      </dgm:prSet>
      <dgm:spPr/>
    </dgm:pt>
    <dgm:pt modelId="{06F81F59-0176-4A62-9E2E-1397069E89A9}" type="pres">
      <dgm:prSet presAssocID="{0F813DAD-7F1A-44F3-862D-116C69EC26B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DA1C8C7-0C34-46D2-8DB4-C94B3C2C3193}" type="pres">
      <dgm:prSet presAssocID="{0F813DAD-7F1A-44F3-862D-116C69EC26BC}" presName="childText" presStyleLbl="revTx" presStyleIdx="1" presStyleCnt="2">
        <dgm:presLayoutVars>
          <dgm:bulletEnabled val="1"/>
        </dgm:presLayoutVars>
      </dgm:prSet>
      <dgm:spPr/>
    </dgm:pt>
    <dgm:pt modelId="{29ACDF78-FC6E-4400-A421-76F561A73C60}" type="pres">
      <dgm:prSet presAssocID="{CDBB10A7-061E-4B05-8302-8AD9A2433C3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E79B304-F6FF-4B97-A775-063BAF41B18A}" type="presOf" srcId="{D3ED43C0-693B-43BA-911C-E7AF235D6007}" destId="{1DA1C8C7-0C34-46D2-8DB4-C94B3C2C3193}" srcOrd="0" destOrd="3" presId="urn:microsoft.com/office/officeart/2005/8/layout/vList2"/>
    <dgm:cxn modelId="{0A0EE01A-7087-4C3F-9219-64821B8E7A85}" srcId="{5B6940B6-ED6F-4AC8-99DB-2F15540DE768}" destId="{37FE494A-8901-4C7F-8C3D-66AD51849298}" srcOrd="0" destOrd="0" parTransId="{586047E7-90A3-4E82-A8E3-946BE9D39DBB}" sibTransId="{53A94DF3-15E7-4566-81BB-947401FF98B7}"/>
    <dgm:cxn modelId="{6771BE1D-33B7-428D-9DB0-4045A85CCD54}" type="presOf" srcId="{0F813DAD-7F1A-44F3-862D-116C69EC26BC}" destId="{06F81F59-0176-4A62-9E2E-1397069E89A9}" srcOrd="0" destOrd="0" presId="urn:microsoft.com/office/officeart/2005/8/layout/vList2"/>
    <dgm:cxn modelId="{5608C027-AD87-4A12-B31B-23100AC922D1}" type="presOf" srcId="{32DDA702-37B1-42E1-8300-D3E00F36602A}" destId="{1DA1C8C7-0C34-46D2-8DB4-C94B3C2C3193}" srcOrd="0" destOrd="2" presId="urn:microsoft.com/office/officeart/2005/8/layout/vList2"/>
    <dgm:cxn modelId="{E31EA029-27A0-41E9-9A14-208EF79A6057}" type="presOf" srcId="{37FE494A-8901-4C7F-8C3D-66AD51849298}" destId="{77035AC5-D6A1-4610-B944-FEA9DF960AED}" srcOrd="0" destOrd="0" presId="urn:microsoft.com/office/officeart/2005/8/layout/vList2"/>
    <dgm:cxn modelId="{57890230-2BF5-4EC6-AA15-F2375182860F}" srcId="{0F813DAD-7F1A-44F3-862D-116C69EC26BC}" destId="{34E310DF-49D1-4509-9C70-0A76EAEFA1C5}" srcOrd="0" destOrd="0" parTransId="{EB639AAA-9FD7-454E-BD4F-56E09C309C3F}" sibTransId="{EBDD14D2-32BE-4497-A81B-4BBF5AF978F1}"/>
    <dgm:cxn modelId="{4E403C6E-B259-475B-BF82-D646D799C40B}" type="presOf" srcId="{34E310DF-49D1-4509-9C70-0A76EAEFA1C5}" destId="{1DA1C8C7-0C34-46D2-8DB4-C94B3C2C3193}" srcOrd="0" destOrd="0" presId="urn:microsoft.com/office/officeart/2005/8/layout/vList2"/>
    <dgm:cxn modelId="{08D5D152-9125-4FF2-AA87-5F5AFA84F86E}" srcId="{0F813DAD-7F1A-44F3-862D-116C69EC26BC}" destId="{32DDA702-37B1-42E1-8300-D3E00F36602A}" srcOrd="2" destOrd="0" parTransId="{F0D90807-2866-443F-9FC4-2A2670A41DAE}" sibTransId="{5C52AF3F-4620-41C6-803F-1A21C84BAD0A}"/>
    <dgm:cxn modelId="{4327ED7F-4725-4326-808E-9795566EE166}" type="presOf" srcId="{BB7B2A6B-CBFA-46D1-9191-2ADB051B7386}" destId="{98FA77A3-BF44-4856-AF86-BA6553E4F6D5}" srcOrd="0" destOrd="0" presId="urn:microsoft.com/office/officeart/2005/8/layout/vList2"/>
    <dgm:cxn modelId="{A3C89183-B1B4-4C34-BDD1-F13CC082B37C}" srcId="{5B6940B6-ED6F-4AC8-99DB-2F15540DE768}" destId="{128570B6-5ACC-427A-A13F-74FD7A7AC690}" srcOrd="1" destOrd="0" parTransId="{79549BD0-C962-455E-8ECB-0AF0899C2D8F}" sibTransId="{6B956927-45FB-412D-AF14-EE383E31EABA}"/>
    <dgm:cxn modelId="{08AF59A1-E445-4C0E-8AFB-F77326E1D8FE}" srcId="{0F813DAD-7F1A-44F3-862D-116C69EC26BC}" destId="{D3ED43C0-693B-43BA-911C-E7AF235D6007}" srcOrd="3" destOrd="0" parTransId="{B35FF745-62A1-4102-A892-395189CDFD5A}" sibTransId="{2225D325-0AAA-47A3-932A-B7D08E64127B}"/>
    <dgm:cxn modelId="{F45A1DC7-7CBE-4228-9657-1551369E0E4B}" srcId="{0F813DAD-7F1A-44F3-862D-116C69EC26BC}" destId="{E3C570B8-C9FC-4D90-A83C-6C2C0D4A1509}" srcOrd="1" destOrd="0" parTransId="{18D20822-04BC-48A5-8AAE-5D670B51211A}" sibTransId="{7BB6D1D9-124E-40BB-B326-04BC9BCF3B6A}"/>
    <dgm:cxn modelId="{9FBCD9CC-6DF3-4FDB-AF03-362D4C57C432}" srcId="{BB7B2A6B-CBFA-46D1-9191-2ADB051B7386}" destId="{5B6940B6-ED6F-4AC8-99DB-2F15540DE768}" srcOrd="0" destOrd="0" parTransId="{57201856-B98C-41A7-8989-31CF4C8B4411}" sibTransId="{735E97FE-41B8-42B1-98ED-FA4E61822C13}"/>
    <dgm:cxn modelId="{A1AC8BD4-ED00-4E7B-8DE0-016EE19D34E0}" type="presOf" srcId="{E3C570B8-C9FC-4D90-A83C-6C2C0D4A1509}" destId="{1DA1C8C7-0C34-46D2-8DB4-C94B3C2C3193}" srcOrd="0" destOrd="1" presId="urn:microsoft.com/office/officeart/2005/8/layout/vList2"/>
    <dgm:cxn modelId="{5D0D46D5-03C1-49A5-9CFE-DC530E8FA702}" type="presOf" srcId="{128570B6-5ACC-427A-A13F-74FD7A7AC690}" destId="{77035AC5-D6A1-4610-B944-FEA9DF960AED}" srcOrd="0" destOrd="1" presId="urn:microsoft.com/office/officeart/2005/8/layout/vList2"/>
    <dgm:cxn modelId="{FF80BAD9-8ABE-4BDE-B038-95D0015EAA19}" type="presOf" srcId="{CDBB10A7-061E-4B05-8302-8AD9A2433C3B}" destId="{29ACDF78-FC6E-4400-A421-76F561A73C60}" srcOrd="0" destOrd="0" presId="urn:microsoft.com/office/officeart/2005/8/layout/vList2"/>
    <dgm:cxn modelId="{CDF952DF-50ED-42D4-B96B-D420B992E267}" srcId="{BB7B2A6B-CBFA-46D1-9191-2ADB051B7386}" destId="{0F813DAD-7F1A-44F3-862D-116C69EC26BC}" srcOrd="1" destOrd="0" parTransId="{0D540B2D-A762-41F7-BFA0-A5FE057AD4D5}" sibTransId="{9B3C0AE5-1CE5-477C-8209-11EB5A9E5972}"/>
    <dgm:cxn modelId="{A48F17E1-6821-4B73-87C7-EB82030E7495}" srcId="{BB7B2A6B-CBFA-46D1-9191-2ADB051B7386}" destId="{CDBB10A7-061E-4B05-8302-8AD9A2433C3B}" srcOrd="2" destOrd="0" parTransId="{01E6D98C-118B-4553-961C-5C78FCAE264F}" sibTransId="{C4B91920-B3EF-433E-A42E-0CD9039FC19A}"/>
    <dgm:cxn modelId="{C8B5B0FE-F1AA-43A3-817C-41FA1F2F8642}" type="presOf" srcId="{5B6940B6-ED6F-4AC8-99DB-2F15540DE768}" destId="{9B794CF1-6F4E-45F8-8E4C-CD2F41BA1891}" srcOrd="0" destOrd="0" presId="urn:microsoft.com/office/officeart/2005/8/layout/vList2"/>
    <dgm:cxn modelId="{C54C5584-1668-4C80-A7FF-9C91CA5FBDE5}" type="presParOf" srcId="{98FA77A3-BF44-4856-AF86-BA6553E4F6D5}" destId="{9B794CF1-6F4E-45F8-8E4C-CD2F41BA1891}" srcOrd="0" destOrd="0" presId="urn:microsoft.com/office/officeart/2005/8/layout/vList2"/>
    <dgm:cxn modelId="{13832BEE-4C0D-4F5E-B340-C612D6D975E2}" type="presParOf" srcId="{98FA77A3-BF44-4856-AF86-BA6553E4F6D5}" destId="{77035AC5-D6A1-4610-B944-FEA9DF960AED}" srcOrd="1" destOrd="0" presId="urn:microsoft.com/office/officeart/2005/8/layout/vList2"/>
    <dgm:cxn modelId="{D13BE950-EC10-4A37-AE5B-5130F48244F7}" type="presParOf" srcId="{98FA77A3-BF44-4856-AF86-BA6553E4F6D5}" destId="{06F81F59-0176-4A62-9E2E-1397069E89A9}" srcOrd="2" destOrd="0" presId="urn:microsoft.com/office/officeart/2005/8/layout/vList2"/>
    <dgm:cxn modelId="{5CC3D854-2B4D-4FF0-949E-F328A5C836B7}" type="presParOf" srcId="{98FA77A3-BF44-4856-AF86-BA6553E4F6D5}" destId="{1DA1C8C7-0C34-46D2-8DB4-C94B3C2C3193}" srcOrd="3" destOrd="0" presId="urn:microsoft.com/office/officeart/2005/8/layout/vList2"/>
    <dgm:cxn modelId="{D6D95E3C-F41B-4984-A20B-907503BFE499}" type="presParOf" srcId="{98FA77A3-BF44-4856-AF86-BA6553E4F6D5}" destId="{29ACDF78-FC6E-4400-A421-76F561A73C6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F5473AC-5893-4501-A9ED-D8ED371BA2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F53D546-560F-45F0-9BB4-5DF322055024}">
      <dgm:prSet/>
      <dgm:spPr/>
      <dgm:t>
        <a:bodyPr/>
        <a:lstStyle/>
        <a:p>
          <a:r>
            <a:rPr lang="en-US" b="1" i="1" dirty="0"/>
            <a:t>Wireless networks</a:t>
          </a:r>
        </a:p>
        <a:p>
          <a:r>
            <a:rPr lang="en-US" b="1" i="1" dirty="0"/>
            <a:t>of any generation</a:t>
          </a:r>
          <a:endParaRPr lang="it-IT" dirty="0"/>
        </a:p>
      </dgm:t>
    </dgm:pt>
    <dgm:pt modelId="{02BB96F6-14B5-4CC1-9FAB-BCC56C8E3401}" type="parTrans" cxnId="{8ACA14F3-1B3C-4D82-A696-3793A260F201}">
      <dgm:prSet/>
      <dgm:spPr/>
      <dgm:t>
        <a:bodyPr/>
        <a:lstStyle/>
        <a:p>
          <a:endParaRPr lang="it-IT"/>
        </a:p>
      </dgm:t>
    </dgm:pt>
    <dgm:pt modelId="{E76BEE60-A561-4EE2-8119-BD93D7C9664D}" type="sibTrans" cxnId="{8ACA14F3-1B3C-4D82-A696-3793A260F201}">
      <dgm:prSet/>
      <dgm:spPr/>
      <dgm:t>
        <a:bodyPr/>
        <a:lstStyle/>
        <a:p>
          <a:endParaRPr lang="it-IT"/>
        </a:p>
      </dgm:t>
    </dgm:pt>
    <dgm:pt modelId="{64A92784-9BE6-43F8-8335-97B61002F085}" type="pres">
      <dgm:prSet presAssocID="{4F5473AC-5893-4501-A9ED-D8ED371BA230}" presName="linear" presStyleCnt="0">
        <dgm:presLayoutVars>
          <dgm:animLvl val="lvl"/>
          <dgm:resizeHandles val="exact"/>
        </dgm:presLayoutVars>
      </dgm:prSet>
      <dgm:spPr/>
    </dgm:pt>
    <dgm:pt modelId="{9B9BADBB-7CF1-4FB7-B0E4-464EC35D6827}" type="pres">
      <dgm:prSet presAssocID="{CF53D546-560F-45F0-9BB4-5DF32205502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EDEF006-3A2B-4749-B7BB-4CB7AC21FAC5}" type="presOf" srcId="{4F5473AC-5893-4501-A9ED-D8ED371BA230}" destId="{64A92784-9BE6-43F8-8335-97B61002F085}" srcOrd="0" destOrd="0" presId="urn:microsoft.com/office/officeart/2005/8/layout/vList2"/>
    <dgm:cxn modelId="{FC352124-DB24-43F6-B0DB-6D93EB693D41}" type="presOf" srcId="{CF53D546-560F-45F0-9BB4-5DF322055024}" destId="{9B9BADBB-7CF1-4FB7-B0E4-464EC35D6827}" srcOrd="0" destOrd="0" presId="urn:microsoft.com/office/officeart/2005/8/layout/vList2"/>
    <dgm:cxn modelId="{8ACA14F3-1B3C-4D82-A696-3793A260F201}" srcId="{4F5473AC-5893-4501-A9ED-D8ED371BA230}" destId="{CF53D546-560F-45F0-9BB4-5DF322055024}" srcOrd="0" destOrd="0" parTransId="{02BB96F6-14B5-4CC1-9FAB-BCC56C8E3401}" sibTransId="{E76BEE60-A561-4EE2-8119-BD93D7C9664D}"/>
    <dgm:cxn modelId="{EB63F432-4FF1-46D7-80BC-38F3BF341A51}" type="presParOf" srcId="{64A92784-9BE6-43F8-8335-97B61002F085}" destId="{9B9BADBB-7CF1-4FB7-B0E4-464EC35D68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3690290-560D-4F87-9F5E-BA171DD8FD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00BF376-2475-4DD9-B520-4D3B6910AC33}">
      <dgm:prSet/>
      <dgm:spPr/>
      <dgm:t>
        <a:bodyPr/>
        <a:lstStyle/>
        <a:p>
          <a:r>
            <a:rPr lang="en-US" dirty="0"/>
            <a:t>Wi-Fi access point positioning in large buildings, </a:t>
          </a:r>
          <a:endParaRPr lang="it-IT" dirty="0"/>
        </a:p>
      </dgm:t>
    </dgm:pt>
    <dgm:pt modelId="{E9A4C086-386F-4582-9801-A36DC7ECEF4F}" type="parTrans" cxnId="{243E7BB6-D670-4AA3-97B5-6E9287B1FD78}">
      <dgm:prSet/>
      <dgm:spPr/>
      <dgm:t>
        <a:bodyPr/>
        <a:lstStyle/>
        <a:p>
          <a:endParaRPr lang="it-IT"/>
        </a:p>
      </dgm:t>
    </dgm:pt>
    <dgm:pt modelId="{2269C75B-D3D4-42F1-ADD0-6639C45C9918}" type="sibTrans" cxnId="{243E7BB6-D670-4AA3-97B5-6E9287B1FD78}">
      <dgm:prSet/>
      <dgm:spPr/>
      <dgm:t>
        <a:bodyPr/>
        <a:lstStyle/>
        <a:p>
          <a:endParaRPr lang="it-IT"/>
        </a:p>
      </dgm:t>
    </dgm:pt>
    <dgm:pt modelId="{3869EEA1-60CF-4EFA-A216-A1020479EB4D}">
      <dgm:prSet/>
      <dgm:spPr/>
      <dgm:t>
        <a:bodyPr/>
        <a:lstStyle/>
        <a:p>
          <a:r>
            <a:rPr lang="en-US" dirty="0"/>
            <a:t>Wireless sensor network planning [P5]</a:t>
          </a:r>
          <a:endParaRPr lang="it-IT" dirty="0"/>
        </a:p>
      </dgm:t>
    </dgm:pt>
    <dgm:pt modelId="{DEB5F55C-8466-4DD6-BAFE-9384BE6FAE40}" type="parTrans" cxnId="{30B0CCF2-9106-43A5-84DF-766BE1C3C915}">
      <dgm:prSet/>
      <dgm:spPr/>
      <dgm:t>
        <a:bodyPr/>
        <a:lstStyle/>
        <a:p>
          <a:endParaRPr lang="it-IT"/>
        </a:p>
      </dgm:t>
    </dgm:pt>
    <dgm:pt modelId="{A86E6B2C-D2E2-46F8-B53E-7423B7046B9E}" type="sibTrans" cxnId="{30B0CCF2-9106-43A5-84DF-766BE1C3C915}">
      <dgm:prSet/>
      <dgm:spPr/>
      <dgm:t>
        <a:bodyPr/>
        <a:lstStyle/>
        <a:p>
          <a:endParaRPr lang="it-IT"/>
        </a:p>
      </dgm:t>
    </dgm:pt>
    <dgm:pt modelId="{4FCE3670-9273-4C7A-86C7-DFBF2F8137F5}">
      <dgm:prSet/>
      <dgm:spPr/>
      <dgm:t>
        <a:bodyPr/>
        <a:lstStyle/>
        <a:p>
          <a:r>
            <a:rPr lang="en-US" dirty="0"/>
            <a:t>Base station location, antenna parameters setting, field intensity levels and delays; with past cooperation with access point installers;</a:t>
          </a:r>
          <a:endParaRPr lang="it-IT" dirty="0"/>
        </a:p>
      </dgm:t>
    </dgm:pt>
    <dgm:pt modelId="{AAE04C38-F056-486B-98F5-1A63332DECEA}" type="parTrans" cxnId="{F65ABECE-14D4-4666-8B7B-D834D249DFAD}">
      <dgm:prSet/>
      <dgm:spPr/>
      <dgm:t>
        <a:bodyPr/>
        <a:lstStyle/>
        <a:p>
          <a:endParaRPr lang="it-IT"/>
        </a:p>
      </dgm:t>
    </dgm:pt>
    <dgm:pt modelId="{4EFDD649-479A-4CDA-BC29-B40EB2BA729B}" type="sibTrans" cxnId="{F65ABECE-14D4-4666-8B7B-D834D249DFAD}">
      <dgm:prSet/>
      <dgm:spPr/>
      <dgm:t>
        <a:bodyPr/>
        <a:lstStyle/>
        <a:p>
          <a:endParaRPr lang="it-IT"/>
        </a:p>
      </dgm:t>
    </dgm:pt>
    <dgm:pt modelId="{E77A0223-90DA-4FC4-A950-8EA9AF7E7F3D}">
      <dgm:prSet/>
      <dgm:spPr/>
      <dgm:t>
        <a:bodyPr/>
        <a:lstStyle/>
        <a:p>
          <a:r>
            <a:rPr lang="en-US" dirty="0"/>
            <a:t>Quality of the signal assessment, delay spread and multipath;</a:t>
          </a:r>
          <a:endParaRPr lang="it-IT" dirty="0"/>
        </a:p>
      </dgm:t>
    </dgm:pt>
    <dgm:pt modelId="{5BD23CFD-C74E-43A4-AC30-488737709CB1}" type="parTrans" cxnId="{10E56BD6-C341-4B06-AE65-0FA232E8A449}">
      <dgm:prSet/>
      <dgm:spPr/>
      <dgm:t>
        <a:bodyPr/>
        <a:lstStyle/>
        <a:p>
          <a:endParaRPr lang="it-IT"/>
        </a:p>
      </dgm:t>
    </dgm:pt>
    <dgm:pt modelId="{53F6B618-5BA7-41D2-8C6E-EFA1091F9AE0}" type="sibTrans" cxnId="{10E56BD6-C341-4B06-AE65-0FA232E8A449}">
      <dgm:prSet/>
      <dgm:spPr/>
      <dgm:t>
        <a:bodyPr/>
        <a:lstStyle/>
        <a:p>
          <a:endParaRPr lang="it-IT"/>
        </a:p>
      </dgm:t>
    </dgm:pt>
    <dgm:pt modelId="{C0492E1F-D446-4998-8D4F-00AD259E7898}">
      <dgm:prSet/>
      <dgm:spPr/>
      <dgm:t>
        <a:bodyPr/>
        <a:lstStyle/>
        <a:p>
          <a:endParaRPr lang="it-IT" dirty="0"/>
        </a:p>
      </dgm:t>
    </dgm:pt>
    <dgm:pt modelId="{141EFF7E-E5B4-4724-9D32-B27318EF23D9}" type="parTrans" cxnId="{0CAA65C7-BEAB-46E4-9882-4086EFCFA687}">
      <dgm:prSet/>
      <dgm:spPr/>
      <dgm:t>
        <a:bodyPr/>
        <a:lstStyle/>
        <a:p>
          <a:endParaRPr lang="it-IT"/>
        </a:p>
      </dgm:t>
    </dgm:pt>
    <dgm:pt modelId="{81B95850-DA14-45C3-928B-1D9CBAD6A2B0}" type="sibTrans" cxnId="{0CAA65C7-BEAB-46E4-9882-4086EFCFA687}">
      <dgm:prSet/>
      <dgm:spPr/>
      <dgm:t>
        <a:bodyPr/>
        <a:lstStyle/>
        <a:p>
          <a:endParaRPr lang="it-IT"/>
        </a:p>
      </dgm:t>
    </dgm:pt>
    <dgm:pt modelId="{1A539F91-0FB5-41A5-96F5-7EC3344CA365}">
      <dgm:prSet/>
      <dgm:spPr/>
      <dgm:t>
        <a:bodyPr/>
        <a:lstStyle/>
        <a:p>
          <a:endParaRPr lang="it-IT" dirty="0"/>
        </a:p>
      </dgm:t>
    </dgm:pt>
    <dgm:pt modelId="{BB41E47D-958A-432B-9781-45BB8E2ABDB4}" type="parTrans" cxnId="{5445D2D9-C130-43D1-B606-A113FBCA9F49}">
      <dgm:prSet/>
      <dgm:spPr/>
      <dgm:t>
        <a:bodyPr/>
        <a:lstStyle/>
        <a:p>
          <a:endParaRPr lang="it-IT"/>
        </a:p>
      </dgm:t>
    </dgm:pt>
    <dgm:pt modelId="{E169D043-042B-46DD-ADCE-08D1AF57D4CF}" type="sibTrans" cxnId="{5445D2D9-C130-43D1-B606-A113FBCA9F49}">
      <dgm:prSet/>
      <dgm:spPr/>
      <dgm:t>
        <a:bodyPr/>
        <a:lstStyle/>
        <a:p>
          <a:endParaRPr lang="it-IT"/>
        </a:p>
      </dgm:t>
    </dgm:pt>
    <dgm:pt modelId="{EDA6C96D-613B-4FEF-8926-D79373DDB948}">
      <dgm:prSet/>
      <dgm:spPr/>
      <dgm:t>
        <a:bodyPr/>
        <a:lstStyle/>
        <a:p>
          <a:r>
            <a:rPr lang="en-US" dirty="0"/>
            <a:t>Mobile phone network planning [6], </a:t>
          </a:r>
          <a:endParaRPr lang="it-IT" dirty="0"/>
        </a:p>
      </dgm:t>
    </dgm:pt>
    <dgm:pt modelId="{6DF2BF67-DB44-4A17-A3C9-1967C6DF6939}" type="parTrans" cxnId="{1553A07A-E2C0-422C-B199-E437D013C67F}">
      <dgm:prSet/>
      <dgm:spPr/>
      <dgm:t>
        <a:bodyPr/>
        <a:lstStyle/>
        <a:p>
          <a:endParaRPr lang="it-IT"/>
        </a:p>
      </dgm:t>
    </dgm:pt>
    <dgm:pt modelId="{BDC2533B-A88A-4565-868C-9212BCF7CA38}" type="sibTrans" cxnId="{1553A07A-E2C0-422C-B199-E437D013C67F}">
      <dgm:prSet/>
      <dgm:spPr/>
      <dgm:t>
        <a:bodyPr/>
        <a:lstStyle/>
        <a:p>
          <a:endParaRPr lang="it-IT"/>
        </a:p>
      </dgm:t>
    </dgm:pt>
    <dgm:pt modelId="{740D2429-0EE0-453D-8677-4872387C2BCE}">
      <dgm:prSet/>
      <dgm:spPr/>
      <dgm:t>
        <a:bodyPr/>
        <a:lstStyle/>
        <a:p>
          <a:r>
            <a:rPr lang="it-IT" dirty="0"/>
            <a:t>Cell </a:t>
          </a:r>
          <a:r>
            <a:rPr lang="it-IT" dirty="0" err="1"/>
            <a:t>allocation</a:t>
          </a:r>
          <a:r>
            <a:rPr lang="it-IT" dirty="0"/>
            <a:t> strategy, </a:t>
          </a:r>
          <a:r>
            <a:rPr lang="it-IT" dirty="0" err="1"/>
            <a:t>continuity</a:t>
          </a:r>
          <a:r>
            <a:rPr lang="it-IT" dirty="0"/>
            <a:t> of the services</a:t>
          </a:r>
        </a:p>
      </dgm:t>
    </dgm:pt>
    <dgm:pt modelId="{5C4FD525-405E-491E-BDDE-483ED3A2977F}" type="parTrans" cxnId="{BF21CF59-A7BA-4587-A56A-960C1D8FE163}">
      <dgm:prSet/>
      <dgm:spPr/>
      <dgm:t>
        <a:bodyPr/>
        <a:lstStyle/>
        <a:p>
          <a:endParaRPr lang="it-IT"/>
        </a:p>
      </dgm:t>
    </dgm:pt>
    <dgm:pt modelId="{81304F97-B4D2-443F-B8FA-8AF3B4710EB2}" type="sibTrans" cxnId="{BF21CF59-A7BA-4587-A56A-960C1D8FE163}">
      <dgm:prSet/>
      <dgm:spPr/>
      <dgm:t>
        <a:bodyPr/>
        <a:lstStyle/>
        <a:p>
          <a:endParaRPr lang="it-IT"/>
        </a:p>
      </dgm:t>
    </dgm:pt>
    <dgm:pt modelId="{E8CB4895-B0F8-417C-A2D9-AE09A721D4AE}" type="pres">
      <dgm:prSet presAssocID="{A3690290-560D-4F87-9F5E-BA171DD8FD2C}" presName="linear" presStyleCnt="0">
        <dgm:presLayoutVars>
          <dgm:animLvl val="lvl"/>
          <dgm:resizeHandles val="exact"/>
        </dgm:presLayoutVars>
      </dgm:prSet>
      <dgm:spPr/>
    </dgm:pt>
    <dgm:pt modelId="{D001C5AD-5EC1-4FBD-973A-8EE4F3F99D07}" type="pres">
      <dgm:prSet presAssocID="{EDA6C96D-613B-4FEF-8926-D79373DDB94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12C91DF-1F6F-46A3-8AAB-797A2F746E24}" type="pres">
      <dgm:prSet presAssocID="{EDA6C96D-613B-4FEF-8926-D79373DDB948}" presName="childText" presStyleLbl="revTx" presStyleIdx="0" presStyleCnt="3">
        <dgm:presLayoutVars>
          <dgm:bulletEnabled val="1"/>
        </dgm:presLayoutVars>
      </dgm:prSet>
      <dgm:spPr/>
    </dgm:pt>
    <dgm:pt modelId="{7AF9D6EE-9051-4BCC-9797-A4A3A9645A93}" type="pres">
      <dgm:prSet presAssocID="{A00BF376-2475-4DD9-B520-4D3B6910AC3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96DE51-9506-4AF1-9C44-CEFA17C8E85B}" type="pres">
      <dgm:prSet presAssocID="{A00BF376-2475-4DD9-B520-4D3B6910AC33}" presName="childText" presStyleLbl="revTx" presStyleIdx="1" presStyleCnt="3">
        <dgm:presLayoutVars>
          <dgm:bulletEnabled val="1"/>
        </dgm:presLayoutVars>
      </dgm:prSet>
      <dgm:spPr/>
    </dgm:pt>
    <dgm:pt modelId="{A54E427E-5D17-49BC-9C4D-A27E9CE44C94}" type="pres">
      <dgm:prSet presAssocID="{3869EEA1-60CF-4EFA-A216-A1020479EB4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251EA61-E438-4159-8734-6E7B137DCBB7}" type="pres">
      <dgm:prSet presAssocID="{3869EEA1-60CF-4EFA-A216-A1020479EB4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64F4F3F-BF6B-467A-953B-47938E09213E}" type="presOf" srcId="{C0492E1F-D446-4998-8D4F-00AD259E7898}" destId="{012C91DF-1F6F-46A3-8AAB-797A2F746E24}" srcOrd="0" destOrd="1" presId="urn:microsoft.com/office/officeart/2005/8/layout/vList2"/>
    <dgm:cxn modelId="{22F86B4F-A2C0-4AED-8219-431C94955D24}" type="presOf" srcId="{EDA6C96D-613B-4FEF-8926-D79373DDB948}" destId="{D001C5AD-5EC1-4FBD-973A-8EE4F3F99D07}" srcOrd="0" destOrd="0" presId="urn:microsoft.com/office/officeart/2005/8/layout/vList2"/>
    <dgm:cxn modelId="{E53FB974-C8E9-467C-B431-DBDB7226128B}" type="presOf" srcId="{740D2429-0EE0-453D-8677-4872387C2BCE}" destId="{4251EA61-E438-4159-8734-6E7B137DCBB7}" srcOrd="0" destOrd="0" presId="urn:microsoft.com/office/officeart/2005/8/layout/vList2"/>
    <dgm:cxn modelId="{BF21CF59-A7BA-4587-A56A-960C1D8FE163}" srcId="{3869EEA1-60CF-4EFA-A216-A1020479EB4D}" destId="{740D2429-0EE0-453D-8677-4872387C2BCE}" srcOrd="0" destOrd="0" parTransId="{5C4FD525-405E-491E-BDDE-483ED3A2977F}" sibTransId="{81304F97-B4D2-443F-B8FA-8AF3B4710EB2}"/>
    <dgm:cxn modelId="{1553A07A-E2C0-422C-B199-E437D013C67F}" srcId="{A3690290-560D-4F87-9F5E-BA171DD8FD2C}" destId="{EDA6C96D-613B-4FEF-8926-D79373DDB948}" srcOrd="0" destOrd="0" parTransId="{6DF2BF67-DB44-4A17-A3C9-1967C6DF6939}" sibTransId="{BDC2533B-A88A-4565-868C-9212BCF7CA38}"/>
    <dgm:cxn modelId="{5C93C58A-56A9-4D04-BBFE-ED8D988DCA73}" type="presOf" srcId="{E77A0223-90DA-4FC4-A950-8EA9AF7E7F3D}" destId="{9C96DE51-9506-4AF1-9C44-CEFA17C8E85B}" srcOrd="0" destOrd="0" presId="urn:microsoft.com/office/officeart/2005/8/layout/vList2"/>
    <dgm:cxn modelId="{5BA6DF99-976E-4D8B-9F12-5AAFEFAC4B3B}" type="presOf" srcId="{3869EEA1-60CF-4EFA-A216-A1020479EB4D}" destId="{A54E427E-5D17-49BC-9C4D-A27E9CE44C94}" srcOrd="0" destOrd="0" presId="urn:microsoft.com/office/officeart/2005/8/layout/vList2"/>
    <dgm:cxn modelId="{243E7BB6-D670-4AA3-97B5-6E9287B1FD78}" srcId="{A3690290-560D-4F87-9F5E-BA171DD8FD2C}" destId="{A00BF376-2475-4DD9-B520-4D3B6910AC33}" srcOrd="1" destOrd="0" parTransId="{E9A4C086-386F-4582-9801-A36DC7ECEF4F}" sibTransId="{2269C75B-D3D4-42F1-ADD0-6639C45C9918}"/>
    <dgm:cxn modelId="{370BB1C4-B951-45CD-9FC8-5FE365202C07}" type="presOf" srcId="{4FCE3670-9273-4C7A-86C7-DFBF2F8137F5}" destId="{012C91DF-1F6F-46A3-8AAB-797A2F746E24}" srcOrd="0" destOrd="0" presId="urn:microsoft.com/office/officeart/2005/8/layout/vList2"/>
    <dgm:cxn modelId="{0CAA65C7-BEAB-46E4-9882-4086EFCFA687}" srcId="{EDA6C96D-613B-4FEF-8926-D79373DDB948}" destId="{C0492E1F-D446-4998-8D4F-00AD259E7898}" srcOrd="1" destOrd="0" parTransId="{141EFF7E-E5B4-4724-9D32-B27318EF23D9}" sibTransId="{81B95850-DA14-45C3-928B-1D9CBAD6A2B0}"/>
    <dgm:cxn modelId="{F65ABECE-14D4-4666-8B7B-D834D249DFAD}" srcId="{EDA6C96D-613B-4FEF-8926-D79373DDB948}" destId="{4FCE3670-9273-4C7A-86C7-DFBF2F8137F5}" srcOrd="0" destOrd="0" parTransId="{AAE04C38-F056-486B-98F5-1A63332DECEA}" sibTransId="{4EFDD649-479A-4CDA-BC29-B40EB2BA729B}"/>
    <dgm:cxn modelId="{10E56BD6-C341-4B06-AE65-0FA232E8A449}" srcId="{A00BF376-2475-4DD9-B520-4D3B6910AC33}" destId="{E77A0223-90DA-4FC4-A950-8EA9AF7E7F3D}" srcOrd="0" destOrd="0" parTransId="{5BD23CFD-C74E-43A4-AC30-488737709CB1}" sibTransId="{53F6B618-5BA7-41D2-8C6E-EFA1091F9AE0}"/>
    <dgm:cxn modelId="{5445D2D9-C130-43D1-B606-A113FBCA9F49}" srcId="{A00BF376-2475-4DD9-B520-4D3B6910AC33}" destId="{1A539F91-0FB5-41A5-96F5-7EC3344CA365}" srcOrd="1" destOrd="0" parTransId="{BB41E47D-958A-432B-9781-45BB8E2ABDB4}" sibTransId="{E169D043-042B-46DD-ADCE-08D1AF57D4CF}"/>
    <dgm:cxn modelId="{06CB87EE-D384-45E1-953C-A1EBC5B58001}" type="presOf" srcId="{A3690290-560D-4F87-9F5E-BA171DD8FD2C}" destId="{E8CB4895-B0F8-417C-A2D9-AE09A721D4AE}" srcOrd="0" destOrd="0" presId="urn:microsoft.com/office/officeart/2005/8/layout/vList2"/>
    <dgm:cxn modelId="{30B0CCF2-9106-43A5-84DF-766BE1C3C915}" srcId="{A3690290-560D-4F87-9F5E-BA171DD8FD2C}" destId="{3869EEA1-60CF-4EFA-A216-A1020479EB4D}" srcOrd="2" destOrd="0" parTransId="{DEB5F55C-8466-4DD6-BAFE-9384BE6FAE40}" sibTransId="{A86E6B2C-D2E2-46F8-B53E-7423B7046B9E}"/>
    <dgm:cxn modelId="{DC43BEFE-05D9-432D-9446-AFCD946EA584}" type="presOf" srcId="{1A539F91-0FB5-41A5-96F5-7EC3344CA365}" destId="{9C96DE51-9506-4AF1-9C44-CEFA17C8E85B}" srcOrd="0" destOrd="1" presId="urn:microsoft.com/office/officeart/2005/8/layout/vList2"/>
    <dgm:cxn modelId="{51E533FF-F7B2-419C-AD04-9A1FF7597311}" type="presOf" srcId="{A00BF376-2475-4DD9-B520-4D3B6910AC33}" destId="{7AF9D6EE-9051-4BCC-9797-A4A3A9645A93}" srcOrd="0" destOrd="0" presId="urn:microsoft.com/office/officeart/2005/8/layout/vList2"/>
    <dgm:cxn modelId="{0E9C52F8-160B-4454-8A51-E283508F6886}" type="presParOf" srcId="{E8CB4895-B0F8-417C-A2D9-AE09A721D4AE}" destId="{D001C5AD-5EC1-4FBD-973A-8EE4F3F99D07}" srcOrd="0" destOrd="0" presId="urn:microsoft.com/office/officeart/2005/8/layout/vList2"/>
    <dgm:cxn modelId="{3AC6FA28-26E7-4338-9A48-A1ADC99E179E}" type="presParOf" srcId="{E8CB4895-B0F8-417C-A2D9-AE09A721D4AE}" destId="{012C91DF-1F6F-46A3-8AAB-797A2F746E24}" srcOrd="1" destOrd="0" presId="urn:microsoft.com/office/officeart/2005/8/layout/vList2"/>
    <dgm:cxn modelId="{AD0170DF-1BF0-4553-8CDE-3F901F71A419}" type="presParOf" srcId="{E8CB4895-B0F8-417C-A2D9-AE09A721D4AE}" destId="{7AF9D6EE-9051-4BCC-9797-A4A3A9645A93}" srcOrd="2" destOrd="0" presId="urn:microsoft.com/office/officeart/2005/8/layout/vList2"/>
    <dgm:cxn modelId="{59247324-2637-4EA3-B0B1-F801EF85CFF5}" type="presParOf" srcId="{E8CB4895-B0F8-417C-A2D9-AE09A721D4AE}" destId="{9C96DE51-9506-4AF1-9C44-CEFA17C8E85B}" srcOrd="3" destOrd="0" presId="urn:microsoft.com/office/officeart/2005/8/layout/vList2"/>
    <dgm:cxn modelId="{D74963AE-19FD-4F4F-BD16-27D84595BD63}" type="presParOf" srcId="{E8CB4895-B0F8-417C-A2D9-AE09A721D4AE}" destId="{A54E427E-5D17-49BC-9C4D-A27E9CE44C94}" srcOrd="4" destOrd="0" presId="urn:microsoft.com/office/officeart/2005/8/layout/vList2"/>
    <dgm:cxn modelId="{1FC0D925-B2E0-4AE2-9692-C6D95D7418E8}" type="presParOf" srcId="{E8CB4895-B0F8-417C-A2D9-AE09A721D4AE}" destId="{4251EA61-E438-4159-8734-6E7B137DCBB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0AE8124-140B-4E4F-A29A-75A08C4230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F486F0E7-A603-4605-AEA1-317CD0910054}">
      <dgm:prSet/>
      <dgm:spPr/>
      <dgm:t>
        <a:bodyPr/>
        <a:lstStyle/>
        <a:p>
          <a:r>
            <a:rPr lang="it-IT" b="1" i="1"/>
            <a:t>List of selected publications</a:t>
          </a:r>
          <a:br>
            <a:rPr lang="it-IT" b="1" i="1"/>
          </a:br>
          <a:r>
            <a:rPr lang="it-IT" b="1" i="1"/>
            <a:t>Applied electromagnetics</a:t>
          </a:r>
          <a:endParaRPr lang="it-IT"/>
        </a:p>
      </dgm:t>
    </dgm:pt>
    <dgm:pt modelId="{E184930A-7620-4FCB-B341-794B1D539CBD}" type="parTrans" cxnId="{7A09E60F-312C-4501-B156-DC61A659BB04}">
      <dgm:prSet/>
      <dgm:spPr/>
      <dgm:t>
        <a:bodyPr/>
        <a:lstStyle/>
        <a:p>
          <a:endParaRPr lang="it-IT"/>
        </a:p>
      </dgm:t>
    </dgm:pt>
    <dgm:pt modelId="{F49D68B5-0C08-450E-B4AC-45896BB66310}" type="sibTrans" cxnId="{7A09E60F-312C-4501-B156-DC61A659BB04}">
      <dgm:prSet/>
      <dgm:spPr/>
      <dgm:t>
        <a:bodyPr/>
        <a:lstStyle/>
        <a:p>
          <a:endParaRPr lang="it-IT"/>
        </a:p>
      </dgm:t>
    </dgm:pt>
    <dgm:pt modelId="{B15025F4-F1C2-43C3-AC7D-88BDFC3EFB39}" type="pres">
      <dgm:prSet presAssocID="{60AE8124-140B-4E4F-A29A-75A08C4230C8}" presName="linear" presStyleCnt="0">
        <dgm:presLayoutVars>
          <dgm:animLvl val="lvl"/>
          <dgm:resizeHandles val="exact"/>
        </dgm:presLayoutVars>
      </dgm:prSet>
      <dgm:spPr/>
    </dgm:pt>
    <dgm:pt modelId="{F7D7C4FD-E43A-4BBF-B22B-127283AE4FE0}" type="pres">
      <dgm:prSet presAssocID="{F486F0E7-A603-4605-AEA1-317CD091005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A09E60F-312C-4501-B156-DC61A659BB04}" srcId="{60AE8124-140B-4E4F-A29A-75A08C4230C8}" destId="{F486F0E7-A603-4605-AEA1-317CD0910054}" srcOrd="0" destOrd="0" parTransId="{E184930A-7620-4FCB-B341-794B1D539CBD}" sibTransId="{F49D68B5-0C08-450E-B4AC-45896BB66310}"/>
    <dgm:cxn modelId="{A7872CCB-63E2-4279-8892-71912C7CA4D9}" type="presOf" srcId="{60AE8124-140B-4E4F-A29A-75A08C4230C8}" destId="{B15025F4-F1C2-43C3-AC7D-88BDFC3EFB39}" srcOrd="0" destOrd="0" presId="urn:microsoft.com/office/officeart/2005/8/layout/vList2"/>
    <dgm:cxn modelId="{5C507DF9-D347-4DE8-8216-537CA8E12F9D}" type="presOf" srcId="{F486F0E7-A603-4605-AEA1-317CD0910054}" destId="{F7D7C4FD-E43A-4BBF-B22B-127283AE4FE0}" srcOrd="0" destOrd="0" presId="urn:microsoft.com/office/officeart/2005/8/layout/vList2"/>
    <dgm:cxn modelId="{D6B402A0-F8EA-4FF7-8992-EA00326E45B1}" type="presParOf" srcId="{B15025F4-F1C2-43C3-AC7D-88BDFC3EFB39}" destId="{F7D7C4FD-E43A-4BBF-B22B-127283AE4F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4CDE862-7B19-49EC-AAB2-925F8A9243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52A0D3A5-F5E5-45A2-AFE4-BD17BAE2B14C}">
      <dgm:prSet/>
      <dgm:spPr/>
      <dgm:t>
        <a:bodyPr/>
        <a:lstStyle/>
        <a:p>
          <a:r>
            <a:rPr lang="it-IT" b="1" i="1"/>
            <a:t>List of selected publications</a:t>
          </a:r>
          <a:br>
            <a:rPr lang="it-IT" b="1" i="1"/>
          </a:br>
          <a:r>
            <a:rPr lang="it-IT" b="1" i="1"/>
            <a:t>Remote sensing</a:t>
          </a:r>
          <a:endParaRPr lang="it-IT"/>
        </a:p>
      </dgm:t>
    </dgm:pt>
    <dgm:pt modelId="{F0344F23-71DC-4CE8-A186-7A4FC9B07A04}" type="parTrans" cxnId="{BFC4240E-E627-4F32-A0EF-D1AF5F6E99C7}">
      <dgm:prSet/>
      <dgm:spPr/>
      <dgm:t>
        <a:bodyPr/>
        <a:lstStyle/>
        <a:p>
          <a:endParaRPr lang="it-IT"/>
        </a:p>
      </dgm:t>
    </dgm:pt>
    <dgm:pt modelId="{4ECCA964-D03D-4910-92EF-47A4993EE418}" type="sibTrans" cxnId="{BFC4240E-E627-4F32-A0EF-D1AF5F6E99C7}">
      <dgm:prSet/>
      <dgm:spPr/>
      <dgm:t>
        <a:bodyPr/>
        <a:lstStyle/>
        <a:p>
          <a:endParaRPr lang="it-IT"/>
        </a:p>
      </dgm:t>
    </dgm:pt>
    <dgm:pt modelId="{59645B9E-2885-4910-ABF9-43DDA8DB98CA}" type="pres">
      <dgm:prSet presAssocID="{64CDE862-7B19-49EC-AAB2-925F8A924389}" presName="linear" presStyleCnt="0">
        <dgm:presLayoutVars>
          <dgm:animLvl val="lvl"/>
          <dgm:resizeHandles val="exact"/>
        </dgm:presLayoutVars>
      </dgm:prSet>
      <dgm:spPr/>
    </dgm:pt>
    <dgm:pt modelId="{9D974144-C824-40A5-9C25-8CF59C63F207}" type="pres">
      <dgm:prSet presAssocID="{52A0D3A5-F5E5-45A2-AFE4-BD17BAE2B14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FC4240E-E627-4F32-A0EF-D1AF5F6E99C7}" srcId="{64CDE862-7B19-49EC-AAB2-925F8A924389}" destId="{52A0D3A5-F5E5-45A2-AFE4-BD17BAE2B14C}" srcOrd="0" destOrd="0" parTransId="{F0344F23-71DC-4CE8-A186-7A4FC9B07A04}" sibTransId="{4ECCA964-D03D-4910-92EF-47A4993EE418}"/>
    <dgm:cxn modelId="{C8940A39-2770-4A83-B04F-E1E0C6502908}" type="presOf" srcId="{52A0D3A5-F5E5-45A2-AFE4-BD17BAE2B14C}" destId="{9D974144-C824-40A5-9C25-8CF59C63F207}" srcOrd="0" destOrd="0" presId="urn:microsoft.com/office/officeart/2005/8/layout/vList2"/>
    <dgm:cxn modelId="{FA87658F-C0C2-4EB8-BE22-73FEED00EFDA}" type="presOf" srcId="{64CDE862-7B19-49EC-AAB2-925F8A924389}" destId="{59645B9E-2885-4910-ABF9-43DDA8DB98CA}" srcOrd="0" destOrd="0" presId="urn:microsoft.com/office/officeart/2005/8/layout/vList2"/>
    <dgm:cxn modelId="{6A6E20D5-7FFD-41CE-A21D-7E90CC894B4A}" type="presParOf" srcId="{59645B9E-2885-4910-ABF9-43DDA8DB98CA}" destId="{9D974144-C824-40A5-9C25-8CF59C63F2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358F04-5359-4BEB-B804-7B11FC3846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0D412F2C-E0C9-4B7D-A6D7-328320587721}">
      <dgm:prSet/>
      <dgm:spPr/>
      <dgm:t>
        <a:bodyPr/>
        <a:lstStyle/>
        <a:p>
          <a:r>
            <a:rPr lang="it-IT"/>
            <a:t>The Electromagnetic Fields research group</a:t>
          </a:r>
        </a:p>
      </dgm:t>
    </dgm:pt>
    <dgm:pt modelId="{D9C33C1C-C897-4A4C-B1D8-9DC9C99DE3A2}" type="parTrans" cxnId="{CB8A3489-68DF-4032-AF45-08E648FF709B}">
      <dgm:prSet/>
      <dgm:spPr/>
      <dgm:t>
        <a:bodyPr/>
        <a:lstStyle/>
        <a:p>
          <a:endParaRPr lang="it-IT"/>
        </a:p>
      </dgm:t>
    </dgm:pt>
    <dgm:pt modelId="{E91594BD-6FCB-4750-9E18-5A6599BB8CD6}" type="sibTrans" cxnId="{CB8A3489-68DF-4032-AF45-08E648FF709B}">
      <dgm:prSet/>
      <dgm:spPr/>
      <dgm:t>
        <a:bodyPr/>
        <a:lstStyle/>
        <a:p>
          <a:endParaRPr lang="it-IT"/>
        </a:p>
      </dgm:t>
    </dgm:pt>
    <dgm:pt modelId="{0C8517BC-7C61-4E10-B455-57FFB3CE3ECF}">
      <dgm:prSet/>
      <dgm:spPr/>
      <dgm:t>
        <a:bodyPr/>
        <a:lstStyle/>
        <a:p>
          <a:r>
            <a:rPr lang="it-IT"/>
            <a:t>Daniele Riccio (speaker)</a:t>
          </a:r>
        </a:p>
      </dgm:t>
    </dgm:pt>
    <dgm:pt modelId="{3854B9D6-8008-4B7F-8ED9-46E78782CCEC}" type="parTrans" cxnId="{F5E7F48D-9D25-4B6E-840D-BA5E97F3724B}">
      <dgm:prSet/>
      <dgm:spPr/>
      <dgm:t>
        <a:bodyPr/>
        <a:lstStyle/>
        <a:p>
          <a:endParaRPr lang="it-IT"/>
        </a:p>
      </dgm:t>
    </dgm:pt>
    <dgm:pt modelId="{62EBBF36-4E10-4242-A720-1AAE969B9126}" type="sibTrans" cxnId="{F5E7F48D-9D25-4B6E-840D-BA5E97F3724B}">
      <dgm:prSet/>
      <dgm:spPr/>
      <dgm:t>
        <a:bodyPr/>
        <a:lstStyle/>
        <a:p>
          <a:endParaRPr lang="it-IT"/>
        </a:p>
      </dgm:t>
    </dgm:pt>
    <dgm:pt modelId="{AECC05F8-236A-40DF-AB72-7F5C55F1305A}">
      <dgm:prSet/>
      <dgm:spPr/>
      <dgm:t>
        <a:bodyPr/>
        <a:lstStyle/>
        <a:p>
          <a:r>
            <a:rPr lang="it-IT"/>
            <a:t>October 20, 2021</a:t>
          </a:r>
        </a:p>
      </dgm:t>
    </dgm:pt>
    <dgm:pt modelId="{B9054050-EA7B-41C0-9524-8D319BC26C2B}" type="parTrans" cxnId="{9E3AA7DC-191A-4EA7-B2FD-75677DB4757F}">
      <dgm:prSet/>
      <dgm:spPr/>
      <dgm:t>
        <a:bodyPr/>
        <a:lstStyle/>
        <a:p>
          <a:endParaRPr lang="it-IT"/>
        </a:p>
      </dgm:t>
    </dgm:pt>
    <dgm:pt modelId="{351BE347-9AA3-4D68-A743-A56EC2C0D196}" type="sibTrans" cxnId="{9E3AA7DC-191A-4EA7-B2FD-75677DB4757F}">
      <dgm:prSet/>
      <dgm:spPr/>
      <dgm:t>
        <a:bodyPr/>
        <a:lstStyle/>
        <a:p>
          <a:endParaRPr lang="it-IT"/>
        </a:p>
      </dgm:t>
    </dgm:pt>
    <dgm:pt modelId="{2B31B24F-E4E6-45C3-A5C4-A3BB04880255}" type="pres">
      <dgm:prSet presAssocID="{2B358F04-5359-4BEB-B804-7B11FC3846CA}" presName="linear" presStyleCnt="0">
        <dgm:presLayoutVars>
          <dgm:animLvl val="lvl"/>
          <dgm:resizeHandles val="exact"/>
        </dgm:presLayoutVars>
      </dgm:prSet>
      <dgm:spPr/>
    </dgm:pt>
    <dgm:pt modelId="{81A98FF0-2505-4438-A92C-FE8D1BEFD428}" type="pres">
      <dgm:prSet presAssocID="{0D412F2C-E0C9-4B7D-A6D7-3283205877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B1FD4BA-7198-44C9-8490-4BD21B138CA4}" type="pres">
      <dgm:prSet presAssocID="{E91594BD-6FCB-4750-9E18-5A6599BB8CD6}" presName="spacer" presStyleCnt="0"/>
      <dgm:spPr/>
    </dgm:pt>
    <dgm:pt modelId="{0BCED8A9-3AD9-4CA6-AE9C-EA92651D7642}" type="pres">
      <dgm:prSet presAssocID="{0C8517BC-7C61-4E10-B455-57FFB3CE3EC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92641C-F763-468B-807F-9A88C34236D3}" type="pres">
      <dgm:prSet presAssocID="{62EBBF36-4E10-4242-A720-1AAE969B9126}" presName="spacer" presStyleCnt="0"/>
      <dgm:spPr/>
    </dgm:pt>
    <dgm:pt modelId="{703201AB-C717-46F4-BEA3-36C3E5EF8EF7}" type="pres">
      <dgm:prSet presAssocID="{AECC05F8-236A-40DF-AB72-7F5C55F1305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2C1E211-9C84-4000-8E99-E3A6654AA6E1}" type="presOf" srcId="{AECC05F8-236A-40DF-AB72-7F5C55F1305A}" destId="{703201AB-C717-46F4-BEA3-36C3E5EF8EF7}" srcOrd="0" destOrd="0" presId="urn:microsoft.com/office/officeart/2005/8/layout/vList2"/>
    <dgm:cxn modelId="{672DEF28-2E57-4691-98D6-50F1D09F9DC0}" type="presOf" srcId="{0C8517BC-7C61-4E10-B455-57FFB3CE3ECF}" destId="{0BCED8A9-3AD9-4CA6-AE9C-EA92651D7642}" srcOrd="0" destOrd="0" presId="urn:microsoft.com/office/officeart/2005/8/layout/vList2"/>
    <dgm:cxn modelId="{B465A96E-6520-4B17-9AB6-4711E83F21D4}" type="presOf" srcId="{2B358F04-5359-4BEB-B804-7B11FC3846CA}" destId="{2B31B24F-E4E6-45C3-A5C4-A3BB04880255}" srcOrd="0" destOrd="0" presId="urn:microsoft.com/office/officeart/2005/8/layout/vList2"/>
    <dgm:cxn modelId="{CB8A3489-68DF-4032-AF45-08E648FF709B}" srcId="{2B358F04-5359-4BEB-B804-7B11FC3846CA}" destId="{0D412F2C-E0C9-4B7D-A6D7-328320587721}" srcOrd="0" destOrd="0" parTransId="{D9C33C1C-C897-4A4C-B1D8-9DC9C99DE3A2}" sibTransId="{E91594BD-6FCB-4750-9E18-5A6599BB8CD6}"/>
    <dgm:cxn modelId="{F5E7F48D-9D25-4B6E-840D-BA5E97F3724B}" srcId="{2B358F04-5359-4BEB-B804-7B11FC3846CA}" destId="{0C8517BC-7C61-4E10-B455-57FFB3CE3ECF}" srcOrd="1" destOrd="0" parTransId="{3854B9D6-8008-4B7F-8ED9-46E78782CCEC}" sibTransId="{62EBBF36-4E10-4242-A720-1AAE969B9126}"/>
    <dgm:cxn modelId="{80404CAF-E086-43FA-AB54-B2117527A3EE}" type="presOf" srcId="{0D412F2C-E0C9-4B7D-A6D7-328320587721}" destId="{81A98FF0-2505-4438-A92C-FE8D1BEFD428}" srcOrd="0" destOrd="0" presId="urn:microsoft.com/office/officeart/2005/8/layout/vList2"/>
    <dgm:cxn modelId="{9E3AA7DC-191A-4EA7-B2FD-75677DB4757F}" srcId="{2B358F04-5359-4BEB-B804-7B11FC3846CA}" destId="{AECC05F8-236A-40DF-AB72-7F5C55F1305A}" srcOrd="2" destOrd="0" parTransId="{B9054050-EA7B-41C0-9524-8D319BC26C2B}" sibTransId="{351BE347-9AA3-4D68-A743-A56EC2C0D196}"/>
    <dgm:cxn modelId="{CAD72F80-9F10-4C5D-8E98-82BCC64B8FAE}" type="presParOf" srcId="{2B31B24F-E4E6-45C3-A5C4-A3BB04880255}" destId="{81A98FF0-2505-4438-A92C-FE8D1BEFD428}" srcOrd="0" destOrd="0" presId="urn:microsoft.com/office/officeart/2005/8/layout/vList2"/>
    <dgm:cxn modelId="{55368E62-2079-4390-8D12-FD1737D5D6F5}" type="presParOf" srcId="{2B31B24F-E4E6-45C3-A5C4-A3BB04880255}" destId="{5B1FD4BA-7198-44C9-8490-4BD21B138CA4}" srcOrd="1" destOrd="0" presId="urn:microsoft.com/office/officeart/2005/8/layout/vList2"/>
    <dgm:cxn modelId="{B382BA0D-78D6-4452-B1FB-75CC6A4E0660}" type="presParOf" srcId="{2B31B24F-E4E6-45C3-A5C4-A3BB04880255}" destId="{0BCED8A9-3AD9-4CA6-AE9C-EA92651D7642}" srcOrd="2" destOrd="0" presId="urn:microsoft.com/office/officeart/2005/8/layout/vList2"/>
    <dgm:cxn modelId="{2F232ED8-714D-4250-8CAF-06C37B5E48D9}" type="presParOf" srcId="{2B31B24F-E4E6-45C3-A5C4-A3BB04880255}" destId="{8C92641C-F763-468B-807F-9A88C34236D3}" srcOrd="3" destOrd="0" presId="urn:microsoft.com/office/officeart/2005/8/layout/vList2"/>
    <dgm:cxn modelId="{E76D0CA3-6D26-4B4C-821C-CAA2381EAE18}" type="presParOf" srcId="{2B31B24F-E4E6-45C3-A5C4-A3BB04880255}" destId="{703201AB-C717-46F4-BEA3-36C3E5EF8EF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8DFD1E-726C-445C-93AD-9C19AF3191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3397311-B206-40CA-AD82-CB58DBEBA692}">
      <dgm:prSet/>
      <dgm:spPr/>
      <dgm:t>
        <a:bodyPr/>
        <a:lstStyle/>
        <a:p>
          <a:r>
            <a:rPr lang="en-US" b="1" i="1" dirty="0"/>
            <a:t>Leading roles in teaching and research </a:t>
          </a:r>
        </a:p>
        <a:p>
          <a:r>
            <a:rPr lang="en-US" b="1" i="1" dirty="0"/>
            <a:t>(held by members of the EM research group)</a:t>
          </a:r>
          <a:endParaRPr lang="it-IT" dirty="0"/>
        </a:p>
      </dgm:t>
    </dgm:pt>
    <dgm:pt modelId="{2E7DCB94-8711-4E0F-9EA1-D4457E4A130B}" type="parTrans" cxnId="{8BD4BB15-080C-459C-9193-7851B338222B}">
      <dgm:prSet/>
      <dgm:spPr/>
      <dgm:t>
        <a:bodyPr/>
        <a:lstStyle/>
        <a:p>
          <a:endParaRPr lang="it-IT"/>
        </a:p>
      </dgm:t>
    </dgm:pt>
    <dgm:pt modelId="{98D7A223-2921-425F-A9D5-1902562AD38C}" type="sibTrans" cxnId="{8BD4BB15-080C-459C-9193-7851B338222B}">
      <dgm:prSet/>
      <dgm:spPr/>
      <dgm:t>
        <a:bodyPr/>
        <a:lstStyle/>
        <a:p>
          <a:endParaRPr lang="it-IT"/>
        </a:p>
      </dgm:t>
    </dgm:pt>
    <dgm:pt modelId="{B979852D-1E06-492B-BE6A-887E9A34F01A}" type="pres">
      <dgm:prSet presAssocID="{368DFD1E-726C-445C-93AD-9C19AF3191A5}" presName="linear" presStyleCnt="0">
        <dgm:presLayoutVars>
          <dgm:animLvl val="lvl"/>
          <dgm:resizeHandles val="exact"/>
        </dgm:presLayoutVars>
      </dgm:prSet>
      <dgm:spPr/>
    </dgm:pt>
    <dgm:pt modelId="{B4794C17-4DC7-4BA4-96E3-6F60A6A9AC8F}" type="pres">
      <dgm:prSet presAssocID="{C3397311-B206-40CA-AD82-CB58DBEBA69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BD4BB15-080C-459C-9193-7851B338222B}" srcId="{368DFD1E-726C-445C-93AD-9C19AF3191A5}" destId="{C3397311-B206-40CA-AD82-CB58DBEBA692}" srcOrd="0" destOrd="0" parTransId="{2E7DCB94-8711-4E0F-9EA1-D4457E4A130B}" sibTransId="{98D7A223-2921-425F-A9D5-1902562AD38C}"/>
    <dgm:cxn modelId="{6710F224-8583-462E-ADB2-F722D9CBD133}" type="presOf" srcId="{368DFD1E-726C-445C-93AD-9C19AF3191A5}" destId="{B979852D-1E06-492B-BE6A-887E9A34F01A}" srcOrd="0" destOrd="0" presId="urn:microsoft.com/office/officeart/2005/8/layout/vList2"/>
    <dgm:cxn modelId="{34D1799B-06D1-4322-84C9-E578D16D08DB}" type="presOf" srcId="{C3397311-B206-40CA-AD82-CB58DBEBA692}" destId="{B4794C17-4DC7-4BA4-96E3-6F60A6A9AC8F}" srcOrd="0" destOrd="0" presId="urn:microsoft.com/office/officeart/2005/8/layout/vList2"/>
    <dgm:cxn modelId="{90225B32-D262-46F3-B727-2B1927B8A503}" type="presParOf" srcId="{B979852D-1E06-492B-BE6A-887E9A34F01A}" destId="{B4794C17-4DC7-4BA4-96E3-6F60A6A9AC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640BAE-D068-418B-B119-B6C51E828B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5E03392-5AC4-4B3A-B742-98129D43CD18}">
      <dgm:prSet/>
      <dgm:spPr/>
      <dgm:t>
        <a:bodyPr/>
        <a:lstStyle/>
        <a:p>
          <a:r>
            <a:rPr lang="en-US" dirty="0"/>
            <a:t>Cassini Radar Science Team (NASA)</a:t>
          </a:r>
          <a:endParaRPr lang="it-IT" dirty="0"/>
        </a:p>
      </dgm:t>
    </dgm:pt>
    <dgm:pt modelId="{BD8F2171-1942-4389-9446-B639AAA8ACEF}" type="parTrans" cxnId="{F6A8FEA3-5DFD-4D16-B2C0-6C97F0B685AA}">
      <dgm:prSet/>
      <dgm:spPr/>
      <dgm:t>
        <a:bodyPr/>
        <a:lstStyle/>
        <a:p>
          <a:endParaRPr lang="it-IT"/>
        </a:p>
      </dgm:t>
    </dgm:pt>
    <dgm:pt modelId="{2C910247-424D-4AC2-9E69-FB7B5BA911E5}" type="sibTrans" cxnId="{F6A8FEA3-5DFD-4D16-B2C0-6C97F0B685AA}">
      <dgm:prSet/>
      <dgm:spPr/>
      <dgm:t>
        <a:bodyPr/>
        <a:lstStyle/>
        <a:p>
          <a:endParaRPr lang="it-IT"/>
        </a:p>
      </dgm:t>
    </dgm:pt>
    <dgm:pt modelId="{BFCF56D3-B2C4-48AA-B132-1CD45404236D}">
      <dgm:prSet/>
      <dgm:spPr/>
      <dgm:t>
        <a:bodyPr/>
        <a:lstStyle/>
        <a:p>
          <a:r>
            <a:rPr lang="en-US" dirty="0"/>
            <a:t>COSMO/</a:t>
          </a:r>
          <a:r>
            <a:rPr lang="en-US" dirty="0" err="1"/>
            <a:t>Skymed</a:t>
          </a:r>
          <a:r>
            <a:rPr lang="en-US" dirty="0"/>
            <a:t>, </a:t>
          </a:r>
          <a:r>
            <a:rPr lang="en-US" dirty="0" err="1"/>
            <a:t>Platino</a:t>
          </a:r>
          <a:r>
            <a:rPr lang="en-US" dirty="0"/>
            <a:t> (ASI)</a:t>
          </a:r>
          <a:endParaRPr lang="it-IT" dirty="0"/>
        </a:p>
      </dgm:t>
    </dgm:pt>
    <dgm:pt modelId="{B645B5DF-D20D-40B0-9C9C-ACE719B45142}" type="parTrans" cxnId="{EDA2441B-64CE-4A0C-87D7-97902F152482}">
      <dgm:prSet/>
      <dgm:spPr/>
      <dgm:t>
        <a:bodyPr/>
        <a:lstStyle/>
        <a:p>
          <a:endParaRPr lang="it-IT"/>
        </a:p>
      </dgm:t>
    </dgm:pt>
    <dgm:pt modelId="{A26A290B-A30D-469F-84E4-3C77455B8C4B}" type="sibTrans" cxnId="{EDA2441B-64CE-4A0C-87D7-97902F152482}">
      <dgm:prSet/>
      <dgm:spPr/>
      <dgm:t>
        <a:bodyPr/>
        <a:lstStyle/>
        <a:p>
          <a:endParaRPr lang="it-IT"/>
        </a:p>
      </dgm:t>
    </dgm:pt>
    <dgm:pt modelId="{3EC3F672-0E24-4F5E-B9F7-90837289FC23}">
      <dgm:prSet/>
      <dgm:spPr/>
      <dgm:t>
        <a:bodyPr/>
        <a:lstStyle/>
        <a:p>
          <a:r>
            <a:rPr lang="en-US" dirty="0"/>
            <a:t>Coordination of </a:t>
          </a:r>
          <a:r>
            <a:rPr lang="en-US" dirty="0">
              <a:solidFill>
                <a:srgbClr val="FF0000"/>
              </a:solidFill>
            </a:rPr>
            <a:t>PhD, </a:t>
          </a:r>
          <a:r>
            <a:rPr lang="en-US" dirty="0" err="1">
              <a:solidFill>
                <a:srgbClr val="FF0000"/>
              </a:solidFill>
            </a:rPr>
            <a:t>M.Sc</a:t>
          </a:r>
          <a:r>
            <a:rPr lang="en-US" dirty="0">
              <a:solidFill>
                <a:srgbClr val="FF0000"/>
              </a:solidFill>
            </a:rPr>
            <a:t> and B.Sc. </a:t>
          </a:r>
          <a:r>
            <a:rPr lang="en-US" dirty="0" err="1"/>
            <a:t>programmes</a:t>
          </a:r>
          <a:r>
            <a:rPr lang="en-US" dirty="0"/>
            <a:t> in </a:t>
          </a:r>
          <a:r>
            <a:rPr lang="en-US" b="1" i="1" dirty="0"/>
            <a:t>the Engineering area</a:t>
          </a:r>
          <a:r>
            <a:rPr lang="en-US" dirty="0"/>
            <a:t> at the University of Napoli Federico II.</a:t>
          </a:r>
          <a:endParaRPr lang="it-IT" dirty="0"/>
        </a:p>
      </dgm:t>
    </dgm:pt>
    <dgm:pt modelId="{D30B59D0-4861-47D4-9ACD-C11391CAA20D}" type="parTrans" cxnId="{4CA483A3-5A4F-4E7F-A7A2-CE14D7E9F201}">
      <dgm:prSet/>
      <dgm:spPr/>
      <dgm:t>
        <a:bodyPr/>
        <a:lstStyle/>
        <a:p>
          <a:endParaRPr lang="it-IT"/>
        </a:p>
      </dgm:t>
    </dgm:pt>
    <dgm:pt modelId="{DCD9F060-C71C-42C7-8AB4-AC97B8854D31}" type="sibTrans" cxnId="{4CA483A3-5A4F-4E7F-A7A2-CE14D7E9F201}">
      <dgm:prSet/>
      <dgm:spPr/>
      <dgm:t>
        <a:bodyPr/>
        <a:lstStyle/>
        <a:p>
          <a:endParaRPr lang="it-IT"/>
        </a:p>
      </dgm:t>
    </dgm:pt>
    <dgm:pt modelId="{52668C63-CF4E-4678-87CA-C488CB744143}">
      <dgm:prSet/>
      <dgm:spPr/>
      <dgm:t>
        <a:bodyPr/>
        <a:lstStyle/>
        <a:p>
          <a:endParaRPr lang="it-IT" dirty="0"/>
        </a:p>
      </dgm:t>
    </dgm:pt>
    <dgm:pt modelId="{C34A515B-AE7F-4633-A009-895621F052F7}" type="parTrans" cxnId="{1141218C-0316-4112-8AB6-9B5B24FA33CA}">
      <dgm:prSet/>
      <dgm:spPr/>
      <dgm:t>
        <a:bodyPr/>
        <a:lstStyle/>
        <a:p>
          <a:endParaRPr lang="it-IT"/>
        </a:p>
      </dgm:t>
    </dgm:pt>
    <dgm:pt modelId="{04AF3193-DCFF-4261-9797-922F0D91F96F}" type="sibTrans" cxnId="{1141218C-0316-4112-8AB6-9B5B24FA33CA}">
      <dgm:prSet/>
      <dgm:spPr/>
      <dgm:t>
        <a:bodyPr/>
        <a:lstStyle/>
        <a:p>
          <a:endParaRPr lang="it-IT"/>
        </a:p>
      </dgm:t>
    </dgm:pt>
    <dgm:pt modelId="{AFFF5481-5045-4DFA-BFB1-959EC5F841C1}">
      <dgm:prSet/>
      <dgm:spPr/>
      <dgm:t>
        <a:bodyPr/>
        <a:lstStyle/>
        <a:p>
          <a:r>
            <a:rPr lang="en-US" b="1" dirty="0"/>
            <a:t>General Chair of the </a:t>
          </a:r>
          <a:r>
            <a:rPr lang="en-US" b="1" dirty="0">
              <a:solidFill>
                <a:srgbClr val="FF0000"/>
              </a:solidFill>
            </a:rPr>
            <a:t>5G International PhD School (2018-2021)</a:t>
          </a:r>
          <a:endParaRPr lang="it-IT" dirty="0">
            <a:solidFill>
              <a:srgbClr val="FF0000"/>
            </a:solidFill>
          </a:endParaRPr>
        </a:p>
      </dgm:t>
    </dgm:pt>
    <dgm:pt modelId="{BDF63AAF-EDBE-44AB-8C6A-BD38FA1B310F}" type="parTrans" cxnId="{BCAF9159-DD3C-451E-B62F-7D356B441C29}">
      <dgm:prSet/>
      <dgm:spPr/>
      <dgm:t>
        <a:bodyPr/>
        <a:lstStyle/>
        <a:p>
          <a:endParaRPr lang="it-IT"/>
        </a:p>
      </dgm:t>
    </dgm:pt>
    <dgm:pt modelId="{E9D02C74-D1C4-4BAE-BCC0-22C51CC6E31A}" type="sibTrans" cxnId="{BCAF9159-DD3C-451E-B62F-7D356B441C29}">
      <dgm:prSet/>
      <dgm:spPr/>
      <dgm:t>
        <a:bodyPr/>
        <a:lstStyle/>
        <a:p>
          <a:endParaRPr lang="it-IT"/>
        </a:p>
      </dgm:t>
    </dgm:pt>
    <dgm:pt modelId="{6D882B45-76B1-4BA7-8EC9-15C96D1F19DD}">
      <dgm:prSet/>
      <dgm:spPr/>
      <dgm:t>
        <a:bodyPr/>
        <a:lstStyle/>
        <a:p>
          <a:r>
            <a:rPr lang="en-US" u="sng" dirty="0">
              <a:hlinkClick xmlns:r="http://schemas.openxmlformats.org/officeDocument/2006/relationships" r:id="rId1"/>
            </a:rPr>
            <a:t>PhD School – 5G Italy 2020</a:t>
          </a:r>
          <a:endParaRPr lang="it-IT" dirty="0"/>
        </a:p>
      </dgm:t>
    </dgm:pt>
    <dgm:pt modelId="{41BC8417-79FA-4000-B72C-825AE296EE13}" type="parTrans" cxnId="{BA2804CC-5BB2-4B46-851D-FA25EECA4069}">
      <dgm:prSet/>
      <dgm:spPr/>
      <dgm:t>
        <a:bodyPr/>
        <a:lstStyle/>
        <a:p>
          <a:endParaRPr lang="it-IT"/>
        </a:p>
      </dgm:t>
    </dgm:pt>
    <dgm:pt modelId="{9FB0B7D5-56ED-4CF1-BCBE-766A05EAC346}" type="sibTrans" cxnId="{BA2804CC-5BB2-4B46-851D-FA25EECA4069}">
      <dgm:prSet/>
      <dgm:spPr/>
      <dgm:t>
        <a:bodyPr/>
        <a:lstStyle/>
        <a:p>
          <a:endParaRPr lang="it-IT"/>
        </a:p>
      </dgm:t>
    </dgm:pt>
    <dgm:pt modelId="{017C71C0-33E9-4D5D-B644-1F4E3F559FA3}">
      <dgm:prSet/>
      <dgm:spPr/>
      <dgm:t>
        <a:bodyPr/>
        <a:lstStyle/>
        <a:p>
          <a:r>
            <a:rPr lang="en-US" u="sng" dirty="0">
              <a:hlinkClick xmlns:r="http://schemas.openxmlformats.org/officeDocument/2006/relationships" r:id="rId2"/>
            </a:rPr>
            <a:t>PhD School – 5G Italy 2021</a:t>
          </a:r>
          <a:endParaRPr lang="it-IT" dirty="0"/>
        </a:p>
      </dgm:t>
    </dgm:pt>
    <dgm:pt modelId="{8F541AFF-1FF2-409E-86B8-CB4EBBEB3967}" type="parTrans" cxnId="{4DC5B25F-8B3E-4EF0-8D25-24906F3217B7}">
      <dgm:prSet/>
      <dgm:spPr/>
      <dgm:t>
        <a:bodyPr/>
        <a:lstStyle/>
        <a:p>
          <a:endParaRPr lang="it-IT"/>
        </a:p>
      </dgm:t>
    </dgm:pt>
    <dgm:pt modelId="{D235907F-8E52-47BC-BA7C-22E2358B7DCB}" type="sibTrans" cxnId="{4DC5B25F-8B3E-4EF0-8D25-24906F3217B7}">
      <dgm:prSet/>
      <dgm:spPr/>
      <dgm:t>
        <a:bodyPr/>
        <a:lstStyle/>
        <a:p>
          <a:endParaRPr lang="it-IT"/>
        </a:p>
      </dgm:t>
    </dgm:pt>
    <dgm:pt modelId="{8103016F-CD46-435B-9D6F-96173D086188}">
      <dgm:prSet/>
      <dgm:spPr/>
      <dgm:t>
        <a:bodyPr/>
        <a:lstStyle/>
        <a:p>
          <a:endParaRPr lang="it-IT" dirty="0"/>
        </a:p>
      </dgm:t>
    </dgm:pt>
    <dgm:pt modelId="{9463FAA5-1FC4-4485-88B3-D2ECDC580CDF}" type="parTrans" cxnId="{4C24446F-672D-4720-A24F-CEA56A1D17CD}">
      <dgm:prSet/>
      <dgm:spPr/>
      <dgm:t>
        <a:bodyPr/>
        <a:lstStyle/>
        <a:p>
          <a:endParaRPr lang="it-IT"/>
        </a:p>
      </dgm:t>
    </dgm:pt>
    <dgm:pt modelId="{64D34C6F-6D41-4883-A0D4-D6BC18091C35}" type="sibTrans" cxnId="{4C24446F-672D-4720-A24F-CEA56A1D17CD}">
      <dgm:prSet/>
      <dgm:spPr/>
      <dgm:t>
        <a:bodyPr/>
        <a:lstStyle/>
        <a:p>
          <a:endParaRPr lang="it-IT"/>
        </a:p>
      </dgm:t>
    </dgm:pt>
    <dgm:pt modelId="{DBD92823-7CDF-4AFA-A04C-1961044F501B}">
      <dgm:prSet/>
      <dgm:spPr/>
      <dgm:t>
        <a:bodyPr/>
        <a:lstStyle/>
        <a:p>
          <a:r>
            <a:rPr lang="en-US" dirty="0"/>
            <a:t>PhD Board on </a:t>
          </a:r>
          <a:r>
            <a:rPr lang="en-US" b="1" dirty="0">
              <a:solidFill>
                <a:srgbClr val="FF0000"/>
              </a:solidFill>
            </a:rPr>
            <a:t>Space</a:t>
          </a:r>
          <a:r>
            <a:rPr lang="en-US" dirty="0"/>
            <a:t> at the </a:t>
          </a:r>
          <a:r>
            <a:rPr lang="en-US" dirty="0" err="1"/>
            <a:t>Scuola</a:t>
          </a:r>
          <a:r>
            <a:rPr lang="en-US" dirty="0"/>
            <a:t> </a:t>
          </a:r>
          <a:r>
            <a:rPr lang="en-US" dirty="0" err="1"/>
            <a:t>Superiore</a:t>
          </a:r>
          <a:r>
            <a:rPr lang="en-US" dirty="0"/>
            <a:t> </a:t>
          </a:r>
          <a:r>
            <a:rPr lang="en-US" dirty="0" err="1"/>
            <a:t>Meridionale</a:t>
          </a:r>
          <a:r>
            <a:rPr lang="en-US" dirty="0"/>
            <a:t>.</a:t>
          </a:r>
          <a:endParaRPr lang="it-IT" dirty="0"/>
        </a:p>
      </dgm:t>
    </dgm:pt>
    <dgm:pt modelId="{BC27E2B8-6B1E-4AEE-9ACB-2474E16C478F}" type="parTrans" cxnId="{DA704A48-2692-492B-A8CD-EBF40FBE8AEC}">
      <dgm:prSet/>
      <dgm:spPr/>
      <dgm:t>
        <a:bodyPr/>
        <a:lstStyle/>
        <a:p>
          <a:endParaRPr lang="it-IT"/>
        </a:p>
      </dgm:t>
    </dgm:pt>
    <dgm:pt modelId="{D7FF8BD4-EED2-41D6-9BCB-B91EB93B5839}" type="sibTrans" cxnId="{DA704A48-2692-492B-A8CD-EBF40FBE8AEC}">
      <dgm:prSet/>
      <dgm:spPr/>
      <dgm:t>
        <a:bodyPr/>
        <a:lstStyle/>
        <a:p>
          <a:endParaRPr lang="it-IT"/>
        </a:p>
      </dgm:t>
    </dgm:pt>
    <dgm:pt modelId="{35694C75-7904-4529-A9DB-D9D943952CDE}">
      <dgm:prSet/>
      <dgm:spPr/>
      <dgm:t>
        <a:bodyPr/>
        <a:lstStyle/>
        <a:p>
          <a:endParaRPr lang="it-IT" dirty="0"/>
        </a:p>
      </dgm:t>
    </dgm:pt>
    <dgm:pt modelId="{7FD7B266-BC4B-4773-BF09-9AB56A19320E}" type="parTrans" cxnId="{22F529D9-3DA6-426F-9E85-9DE9C867ECF9}">
      <dgm:prSet/>
      <dgm:spPr/>
      <dgm:t>
        <a:bodyPr/>
        <a:lstStyle/>
        <a:p>
          <a:endParaRPr lang="it-IT"/>
        </a:p>
      </dgm:t>
    </dgm:pt>
    <dgm:pt modelId="{6B7B6D34-C9A0-44A8-A556-E7E8A06B9711}" type="sibTrans" cxnId="{22F529D9-3DA6-426F-9E85-9DE9C867ECF9}">
      <dgm:prSet/>
      <dgm:spPr/>
      <dgm:t>
        <a:bodyPr/>
        <a:lstStyle/>
        <a:p>
          <a:endParaRPr lang="it-IT"/>
        </a:p>
      </dgm:t>
    </dgm:pt>
    <dgm:pt modelId="{D5C2679D-EBB8-462C-965D-388AEEFEF893}">
      <dgm:prSet/>
      <dgm:spPr/>
      <dgm:t>
        <a:bodyPr/>
        <a:lstStyle/>
        <a:p>
          <a:r>
            <a:rPr lang="en-US" dirty="0"/>
            <a:t>Advisories/actors in international research programs on </a:t>
          </a:r>
          <a:r>
            <a:rPr lang="en-US" b="1" dirty="0">
              <a:solidFill>
                <a:srgbClr val="FF0000"/>
              </a:solidFill>
            </a:rPr>
            <a:t>Space</a:t>
          </a:r>
          <a:endParaRPr lang="it-IT" b="1" dirty="0">
            <a:solidFill>
              <a:srgbClr val="FF0000"/>
            </a:solidFill>
          </a:endParaRPr>
        </a:p>
      </dgm:t>
    </dgm:pt>
    <dgm:pt modelId="{1340999E-EA2E-413D-BBA0-9B2A8EE3D1CF}" type="parTrans" cxnId="{1C919F25-AF3F-464C-8696-79C0F3C1615A}">
      <dgm:prSet/>
      <dgm:spPr/>
      <dgm:t>
        <a:bodyPr/>
        <a:lstStyle/>
        <a:p>
          <a:endParaRPr lang="it-IT"/>
        </a:p>
      </dgm:t>
    </dgm:pt>
    <dgm:pt modelId="{851FED1A-7ABD-4B55-97D7-40FCC3015DDE}" type="sibTrans" cxnId="{1C919F25-AF3F-464C-8696-79C0F3C1615A}">
      <dgm:prSet/>
      <dgm:spPr/>
      <dgm:t>
        <a:bodyPr/>
        <a:lstStyle/>
        <a:p>
          <a:endParaRPr lang="it-IT"/>
        </a:p>
      </dgm:t>
    </dgm:pt>
    <dgm:pt modelId="{C69F9349-2361-4CB1-A7D1-D53C6BE2C6C6}">
      <dgm:prSet/>
      <dgm:spPr/>
      <dgm:t>
        <a:bodyPr/>
        <a:lstStyle/>
        <a:p>
          <a:endParaRPr lang="it-IT" dirty="0"/>
        </a:p>
      </dgm:t>
    </dgm:pt>
    <dgm:pt modelId="{6458E1CC-F42B-4018-A7C6-9CAD582A00F0}" type="parTrans" cxnId="{2FCE8F7E-C466-47F4-A917-5F711080DA82}">
      <dgm:prSet/>
      <dgm:spPr/>
      <dgm:t>
        <a:bodyPr/>
        <a:lstStyle/>
        <a:p>
          <a:endParaRPr lang="it-IT"/>
        </a:p>
      </dgm:t>
    </dgm:pt>
    <dgm:pt modelId="{B5CD5F36-09D1-4349-9B30-22E4E0A03C81}" type="sibTrans" cxnId="{2FCE8F7E-C466-47F4-A917-5F711080DA82}">
      <dgm:prSet/>
      <dgm:spPr/>
      <dgm:t>
        <a:bodyPr/>
        <a:lstStyle/>
        <a:p>
          <a:endParaRPr lang="it-IT"/>
        </a:p>
      </dgm:t>
    </dgm:pt>
    <dgm:pt modelId="{8138F14C-C2A2-4158-9276-E94D56527A96}" type="pres">
      <dgm:prSet presAssocID="{C3640BAE-D068-418B-B119-B6C51E828BB0}" presName="linear" presStyleCnt="0">
        <dgm:presLayoutVars>
          <dgm:animLvl val="lvl"/>
          <dgm:resizeHandles val="exact"/>
        </dgm:presLayoutVars>
      </dgm:prSet>
      <dgm:spPr/>
    </dgm:pt>
    <dgm:pt modelId="{B27FC152-5594-4324-8C7E-77819E5AAEBB}" type="pres">
      <dgm:prSet presAssocID="{3EC3F672-0E24-4F5E-B9F7-90837289FC2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5D4A13C-35EF-48F2-8877-5506ACA72D9A}" type="pres">
      <dgm:prSet presAssocID="{3EC3F672-0E24-4F5E-B9F7-90837289FC23}" presName="childText" presStyleLbl="revTx" presStyleIdx="0" presStyleCnt="4">
        <dgm:presLayoutVars>
          <dgm:bulletEnabled val="1"/>
        </dgm:presLayoutVars>
      </dgm:prSet>
      <dgm:spPr/>
    </dgm:pt>
    <dgm:pt modelId="{6E7ACCAD-BCDE-46EA-84D8-1722CCB6AB0A}" type="pres">
      <dgm:prSet presAssocID="{DBD92823-7CDF-4AFA-A04C-1961044F501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2D9BAFD-288D-4F6F-A16B-6ACE61333E67}" type="pres">
      <dgm:prSet presAssocID="{DBD92823-7CDF-4AFA-A04C-1961044F501B}" presName="childText" presStyleLbl="revTx" presStyleIdx="1" presStyleCnt="4">
        <dgm:presLayoutVars>
          <dgm:bulletEnabled val="1"/>
        </dgm:presLayoutVars>
      </dgm:prSet>
      <dgm:spPr/>
    </dgm:pt>
    <dgm:pt modelId="{8D231530-CA51-4C71-9B65-6B5478A9D07F}" type="pres">
      <dgm:prSet presAssocID="{D5C2679D-EBB8-462C-965D-388AEEFEF89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FB4CB74-4C3B-4780-8779-86F4F3260A94}" type="pres">
      <dgm:prSet presAssocID="{D5C2679D-EBB8-462C-965D-388AEEFEF893}" presName="childText" presStyleLbl="revTx" presStyleIdx="2" presStyleCnt="4">
        <dgm:presLayoutVars>
          <dgm:bulletEnabled val="1"/>
        </dgm:presLayoutVars>
      </dgm:prSet>
      <dgm:spPr/>
    </dgm:pt>
    <dgm:pt modelId="{F400479D-F8DA-4155-83FB-E682C9C41543}" type="pres">
      <dgm:prSet presAssocID="{AFFF5481-5045-4DFA-BFB1-959EC5F841C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0204806-E471-448C-ABA8-34AFC6C067A7}" type="pres">
      <dgm:prSet presAssocID="{AFFF5481-5045-4DFA-BFB1-959EC5F841C1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EDA2441B-64CE-4A0C-87D7-97902F152482}" srcId="{D5C2679D-EBB8-462C-965D-388AEEFEF893}" destId="{BFCF56D3-B2C4-48AA-B132-1CD45404236D}" srcOrd="1" destOrd="0" parTransId="{B645B5DF-D20D-40B0-9C9C-ACE719B45142}" sibTransId="{A26A290B-A30D-469F-84E4-3C77455B8C4B}"/>
    <dgm:cxn modelId="{D3508F1D-ECB5-4961-A59A-4A4C9F24E616}" type="presOf" srcId="{C69F9349-2361-4CB1-A7D1-D53C6BE2C6C6}" destId="{12D9BAFD-288D-4F6F-A16B-6ACE61333E67}" srcOrd="0" destOrd="0" presId="urn:microsoft.com/office/officeart/2005/8/layout/vList2"/>
    <dgm:cxn modelId="{7FFDCD23-ACE9-45F7-B965-37008CF258B5}" type="presOf" srcId="{6D882B45-76B1-4BA7-8EC9-15C96D1F19DD}" destId="{40204806-E471-448C-ABA8-34AFC6C067A7}" srcOrd="0" destOrd="0" presId="urn:microsoft.com/office/officeart/2005/8/layout/vList2"/>
    <dgm:cxn modelId="{1C919F25-AF3F-464C-8696-79C0F3C1615A}" srcId="{C3640BAE-D068-418B-B119-B6C51E828BB0}" destId="{D5C2679D-EBB8-462C-965D-388AEEFEF893}" srcOrd="2" destOrd="0" parTransId="{1340999E-EA2E-413D-BBA0-9B2A8EE3D1CF}" sibTransId="{851FED1A-7ABD-4B55-97D7-40FCC3015DDE}"/>
    <dgm:cxn modelId="{4DC5B25F-8B3E-4EF0-8D25-24906F3217B7}" srcId="{AFFF5481-5045-4DFA-BFB1-959EC5F841C1}" destId="{017C71C0-33E9-4D5D-B644-1F4E3F559FA3}" srcOrd="1" destOrd="0" parTransId="{8F541AFF-1FF2-409E-86B8-CB4EBBEB3967}" sibTransId="{D235907F-8E52-47BC-BA7C-22E2358B7DCB}"/>
    <dgm:cxn modelId="{E4010B64-5ACD-44F9-9AB5-3D51AA3AF5C9}" type="presOf" srcId="{DBD92823-7CDF-4AFA-A04C-1961044F501B}" destId="{6E7ACCAD-BCDE-46EA-84D8-1722CCB6AB0A}" srcOrd="0" destOrd="0" presId="urn:microsoft.com/office/officeart/2005/8/layout/vList2"/>
    <dgm:cxn modelId="{F6326566-4355-4F6A-A0AC-38DF7B1A1572}" type="presOf" srcId="{45E03392-5AC4-4B3A-B742-98129D43CD18}" destId="{5FB4CB74-4C3B-4780-8779-86F4F3260A94}" srcOrd="0" destOrd="0" presId="urn:microsoft.com/office/officeart/2005/8/layout/vList2"/>
    <dgm:cxn modelId="{DA704A48-2692-492B-A8CD-EBF40FBE8AEC}" srcId="{C3640BAE-D068-418B-B119-B6C51E828BB0}" destId="{DBD92823-7CDF-4AFA-A04C-1961044F501B}" srcOrd="1" destOrd="0" parTransId="{BC27E2B8-6B1E-4AEE-9ACB-2474E16C478F}" sibTransId="{D7FF8BD4-EED2-41D6-9BCB-B91EB93B5839}"/>
    <dgm:cxn modelId="{1CF9DD4C-E9F1-4F2D-B77D-96D227557C1E}" type="presOf" srcId="{BFCF56D3-B2C4-48AA-B132-1CD45404236D}" destId="{5FB4CB74-4C3B-4780-8779-86F4F3260A94}" srcOrd="0" destOrd="1" presId="urn:microsoft.com/office/officeart/2005/8/layout/vList2"/>
    <dgm:cxn modelId="{4C24446F-672D-4720-A24F-CEA56A1D17CD}" srcId="{3EC3F672-0E24-4F5E-B9F7-90837289FC23}" destId="{8103016F-CD46-435B-9D6F-96173D086188}" srcOrd="0" destOrd="0" parTransId="{9463FAA5-1FC4-4485-88B3-D2ECDC580CDF}" sibTransId="{64D34C6F-6D41-4883-A0D4-D6BC18091C35}"/>
    <dgm:cxn modelId="{3DC0FE78-BC9D-4756-8B98-8C11B416E910}" type="presOf" srcId="{D5C2679D-EBB8-462C-965D-388AEEFEF893}" destId="{8D231530-CA51-4C71-9B65-6B5478A9D07F}" srcOrd="0" destOrd="0" presId="urn:microsoft.com/office/officeart/2005/8/layout/vList2"/>
    <dgm:cxn modelId="{BCAF9159-DD3C-451E-B62F-7D356B441C29}" srcId="{C3640BAE-D068-418B-B119-B6C51E828BB0}" destId="{AFFF5481-5045-4DFA-BFB1-959EC5F841C1}" srcOrd="3" destOrd="0" parTransId="{BDF63AAF-EDBE-44AB-8C6A-BD38FA1B310F}" sibTransId="{E9D02C74-D1C4-4BAE-BCC0-22C51CC6E31A}"/>
    <dgm:cxn modelId="{2FCE8F7E-C466-47F4-A917-5F711080DA82}" srcId="{DBD92823-7CDF-4AFA-A04C-1961044F501B}" destId="{C69F9349-2361-4CB1-A7D1-D53C6BE2C6C6}" srcOrd="0" destOrd="0" parTransId="{6458E1CC-F42B-4018-A7C6-9CAD582A00F0}" sibTransId="{B5CD5F36-09D1-4349-9B30-22E4E0A03C81}"/>
    <dgm:cxn modelId="{BEA1A982-8383-4A88-BF0C-FD100A499CE8}" type="presOf" srcId="{35694C75-7904-4529-A9DB-D9D943952CDE}" destId="{12D9BAFD-288D-4F6F-A16B-6ACE61333E67}" srcOrd="0" destOrd="1" presId="urn:microsoft.com/office/officeart/2005/8/layout/vList2"/>
    <dgm:cxn modelId="{F3704587-55A7-493F-B73B-F0334CC089CF}" type="presOf" srcId="{017C71C0-33E9-4D5D-B644-1F4E3F559FA3}" destId="{40204806-E471-448C-ABA8-34AFC6C067A7}" srcOrd="0" destOrd="1" presId="urn:microsoft.com/office/officeart/2005/8/layout/vList2"/>
    <dgm:cxn modelId="{1141218C-0316-4112-8AB6-9B5B24FA33CA}" srcId="{D5C2679D-EBB8-462C-965D-388AEEFEF893}" destId="{52668C63-CF4E-4678-87CA-C488CB744143}" srcOrd="2" destOrd="0" parTransId="{C34A515B-AE7F-4633-A009-895621F052F7}" sibTransId="{04AF3193-DCFF-4261-9797-922F0D91F96F}"/>
    <dgm:cxn modelId="{4CA483A3-5A4F-4E7F-A7A2-CE14D7E9F201}" srcId="{C3640BAE-D068-418B-B119-B6C51E828BB0}" destId="{3EC3F672-0E24-4F5E-B9F7-90837289FC23}" srcOrd="0" destOrd="0" parTransId="{D30B59D0-4861-47D4-9ACD-C11391CAA20D}" sibTransId="{DCD9F060-C71C-42C7-8AB4-AC97B8854D31}"/>
    <dgm:cxn modelId="{F6A8FEA3-5DFD-4D16-B2C0-6C97F0B685AA}" srcId="{D5C2679D-EBB8-462C-965D-388AEEFEF893}" destId="{45E03392-5AC4-4B3A-B742-98129D43CD18}" srcOrd="0" destOrd="0" parTransId="{BD8F2171-1942-4389-9446-B639AAA8ACEF}" sibTransId="{2C910247-424D-4AC2-9E69-FB7B5BA911E5}"/>
    <dgm:cxn modelId="{9CF808AB-FBCC-479F-93B3-ECB90669FA6B}" type="presOf" srcId="{3EC3F672-0E24-4F5E-B9F7-90837289FC23}" destId="{B27FC152-5594-4324-8C7E-77819E5AAEBB}" srcOrd="0" destOrd="0" presId="urn:microsoft.com/office/officeart/2005/8/layout/vList2"/>
    <dgm:cxn modelId="{9D5AEAAB-F805-46F9-9951-9175279F7182}" type="presOf" srcId="{52668C63-CF4E-4678-87CA-C488CB744143}" destId="{5FB4CB74-4C3B-4780-8779-86F4F3260A94}" srcOrd="0" destOrd="2" presId="urn:microsoft.com/office/officeart/2005/8/layout/vList2"/>
    <dgm:cxn modelId="{F98826B5-2527-4568-B2C9-53099324DA10}" type="presOf" srcId="{AFFF5481-5045-4DFA-BFB1-959EC5F841C1}" destId="{F400479D-F8DA-4155-83FB-E682C9C41543}" srcOrd="0" destOrd="0" presId="urn:microsoft.com/office/officeart/2005/8/layout/vList2"/>
    <dgm:cxn modelId="{BA2804CC-5BB2-4B46-851D-FA25EECA4069}" srcId="{AFFF5481-5045-4DFA-BFB1-959EC5F841C1}" destId="{6D882B45-76B1-4BA7-8EC9-15C96D1F19DD}" srcOrd="0" destOrd="0" parTransId="{41BC8417-79FA-4000-B72C-825AE296EE13}" sibTransId="{9FB0B7D5-56ED-4CF1-BCBE-766A05EAC346}"/>
    <dgm:cxn modelId="{A84A21CE-CDC6-44BD-902A-A78F5399D4ED}" type="presOf" srcId="{C3640BAE-D068-418B-B119-B6C51E828BB0}" destId="{8138F14C-C2A2-4158-9276-E94D56527A96}" srcOrd="0" destOrd="0" presId="urn:microsoft.com/office/officeart/2005/8/layout/vList2"/>
    <dgm:cxn modelId="{22F529D9-3DA6-426F-9E85-9DE9C867ECF9}" srcId="{DBD92823-7CDF-4AFA-A04C-1961044F501B}" destId="{35694C75-7904-4529-A9DB-D9D943952CDE}" srcOrd="1" destOrd="0" parTransId="{7FD7B266-BC4B-4773-BF09-9AB56A19320E}" sibTransId="{6B7B6D34-C9A0-44A8-A556-E7E8A06B9711}"/>
    <dgm:cxn modelId="{BE2ED0F6-5368-4708-8B52-38F036EF4AFD}" type="presOf" srcId="{8103016F-CD46-435B-9D6F-96173D086188}" destId="{75D4A13C-35EF-48F2-8877-5506ACA72D9A}" srcOrd="0" destOrd="0" presId="urn:microsoft.com/office/officeart/2005/8/layout/vList2"/>
    <dgm:cxn modelId="{125FD12F-9229-4B37-83BF-24E9CB0B7378}" type="presParOf" srcId="{8138F14C-C2A2-4158-9276-E94D56527A96}" destId="{B27FC152-5594-4324-8C7E-77819E5AAEBB}" srcOrd="0" destOrd="0" presId="urn:microsoft.com/office/officeart/2005/8/layout/vList2"/>
    <dgm:cxn modelId="{13110F60-9193-45EB-96DC-D54A6EC252A6}" type="presParOf" srcId="{8138F14C-C2A2-4158-9276-E94D56527A96}" destId="{75D4A13C-35EF-48F2-8877-5506ACA72D9A}" srcOrd="1" destOrd="0" presId="urn:microsoft.com/office/officeart/2005/8/layout/vList2"/>
    <dgm:cxn modelId="{56E6F903-85B3-4A52-A34D-033B0D557E1A}" type="presParOf" srcId="{8138F14C-C2A2-4158-9276-E94D56527A96}" destId="{6E7ACCAD-BCDE-46EA-84D8-1722CCB6AB0A}" srcOrd="2" destOrd="0" presId="urn:microsoft.com/office/officeart/2005/8/layout/vList2"/>
    <dgm:cxn modelId="{6C3B7F2E-6704-459C-B0CC-406EF7073993}" type="presParOf" srcId="{8138F14C-C2A2-4158-9276-E94D56527A96}" destId="{12D9BAFD-288D-4F6F-A16B-6ACE61333E67}" srcOrd="3" destOrd="0" presId="urn:microsoft.com/office/officeart/2005/8/layout/vList2"/>
    <dgm:cxn modelId="{9574FAD3-89CD-4BAA-BD96-2AC6F14A082E}" type="presParOf" srcId="{8138F14C-C2A2-4158-9276-E94D56527A96}" destId="{8D231530-CA51-4C71-9B65-6B5478A9D07F}" srcOrd="4" destOrd="0" presId="urn:microsoft.com/office/officeart/2005/8/layout/vList2"/>
    <dgm:cxn modelId="{1A94A251-3F3B-486E-97E6-82BEA1C95B45}" type="presParOf" srcId="{8138F14C-C2A2-4158-9276-E94D56527A96}" destId="{5FB4CB74-4C3B-4780-8779-86F4F3260A94}" srcOrd="5" destOrd="0" presId="urn:microsoft.com/office/officeart/2005/8/layout/vList2"/>
    <dgm:cxn modelId="{AA64ECC0-127F-410C-9121-BAE6300C915C}" type="presParOf" srcId="{8138F14C-C2A2-4158-9276-E94D56527A96}" destId="{F400479D-F8DA-4155-83FB-E682C9C41543}" srcOrd="6" destOrd="0" presId="urn:microsoft.com/office/officeart/2005/8/layout/vList2"/>
    <dgm:cxn modelId="{D98E8CCD-2D7B-4419-8028-1137B4E7EAE4}" type="presParOf" srcId="{8138F14C-C2A2-4158-9276-E94D56527A96}" destId="{40204806-E471-448C-ABA8-34AFC6C067A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433FEC-CD3E-4C99-A296-913ED286FB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B0B12D-E8F6-4CF3-A377-4A33A82BF9DD}">
      <dgm:prSet/>
      <dgm:spPr/>
      <dgm:t>
        <a:bodyPr/>
        <a:lstStyle/>
        <a:p>
          <a:r>
            <a:rPr lang="it-IT" b="1" i="1" dirty="0"/>
            <a:t>Applied electromagnetics: </a:t>
          </a:r>
        </a:p>
        <a:p>
          <a:r>
            <a:rPr lang="it-IT" b="1" i="1" dirty="0" err="1"/>
            <a:t>Antennas</a:t>
          </a:r>
          <a:r>
            <a:rPr lang="it-IT" b="1" i="1" dirty="0"/>
            <a:t>, </a:t>
          </a:r>
          <a:r>
            <a:rPr lang="it-IT" b="1" i="1" dirty="0" err="1"/>
            <a:t>measurements</a:t>
          </a:r>
          <a:r>
            <a:rPr lang="it-IT" b="1" i="1" dirty="0"/>
            <a:t>, and </a:t>
          </a:r>
          <a:r>
            <a:rPr lang="it-IT" b="1" i="1" dirty="0" err="1"/>
            <a:t>components</a:t>
          </a:r>
          <a:endParaRPr lang="it-IT" dirty="0"/>
        </a:p>
      </dgm:t>
    </dgm:pt>
    <dgm:pt modelId="{3404BB67-D6FA-44F8-BE69-DFA0F1AC6764}" type="parTrans" cxnId="{CCD39468-3244-43CE-B53D-216B6C718FCA}">
      <dgm:prSet/>
      <dgm:spPr/>
      <dgm:t>
        <a:bodyPr/>
        <a:lstStyle/>
        <a:p>
          <a:endParaRPr lang="it-IT"/>
        </a:p>
      </dgm:t>
    </dgm:pt>
    <dgm:pt modelId="{EF970A83-5984-45BA-9E22-58953E8C0044}" type="sibTrans" cxnId="{CCD39468-3244-43CE-B53D-216B6C718FCA}">
      <dgm:prSet/>
      <dgm:spPr/>
      <dgm:t>
        <a:bodyPr/>
        <a:lstStyle/>
        <a:p>
          <a:endParaRPr lang="it-IT"/>
        </a:p>
      </dgm:t>
    </dgm:pt>
    <dgm:pt modelId="{BF707450-8F00-496F-8584-5A73EEBE26C1}" type="pres">
      <dgm:prSet presAssocID="{CB433FEC-CD3E-4C99-A296-913ED286FBF5}" presName="linear" presStyleCnt="0">
        <dgm:presLayoutVars>
          <dgm:animLvl val="lvl"/>
          <dgm:resizeHandles val="exact"/>
        </dgm:presLayoutVars>
      </dgm:prSet>
      <dgm:spPr/>
    </dgm:pt>
    <dgm:pt modelId="{1FCC671E-22B8-40F3-AC4E-8CC9C049228D}" type="pres">
      <dgm:prSet presAssocID="{71B0B12D-E8F6-4CF3-A377-4A33A82BF9D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8867B01-ABFF-4A65-8D10-C9C286B53811}" type="presOf" srcId="{71B0B12D-E8F6-4CF3-A377-4A33A82BF9DD}" destId="{1FCC671E-22B8-40F3-AC4E-8CC9C049228D}" srcOrd="0" destOrd="0" presId="urn:microsoft.com/office/officeart/2005/8/layout/vList2"/>
    <dgm:cxn modelId="{CCD39468-3244-43CE-B53D-216B6C718FCA}" srcId="{CB433FEC-CD3E-4C99-A296-913ED286FBF5}" destId="{71B0B12D-E8F6-4CF3-A377-4A33A82BF9DD}" srcOrd="0" destOrd="0" parTransId="{3404BB67-D6FA-44F8-BE69-DFA0F1AC6764}" sibTransId="{EF970A83-5984-45BA-9E22-58953E8C0044}"/>
    <dgm:cxn modelId="{466599E1-2696-4A73-8497-CA57C9D22DC6}" type="presOf" srcId="{CB433FEC-CD3E-4C99-A296-913ED286FBF5}" destId="{BF707450-8F00-496F-8584-5A73EEBE26C1}" srcOrd="0" destOrd="0" presId="urn:microsoft.com/office/officeart/2005/8/layout/vList2"/>
    <dgm:cxn modelId="{57B0924D-094B-4BA6-AE0C-8FBAED60616B}" type="presParOf" srcId="{BF707450-8F00-496F-8584-5A73EEBE26C1}" destId="{1FCC671E-22B8-40F3-AC4E-8CC9C04922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F38E5B-E5F7-4D9C-ACB9-22390445FF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03E93D7-C299-41EB-B6A2-76A09639BF1C}">
      <dgm:prSet/>
      <dgm:spPr/>
      <dgm:t>
        <a:bodyPr/>
        <a:lstStyle/>
        <a:p>
          <a:r>
            <a:rPr lang="en-US" b="1" dirty="0"/>
            <a:t>Antenna diagnosis and synthesis</a:t>
          </a:r>
          <a:r>
            <a:rPr lang="en-US" dirty="0"/>
            <a:t> </a:t>
          </a:r>
        </a:p>
      </dgm:t>
    </dgm:pt>
    <dgm:pt modelId="{040C0D49-96B6-4BCA-BF71-E7D64948D1FD}" type="parTrans" cxnId="{4BE814B9-461E-4291-A582-C8B6189DAECB}">
      <dgm:prSet/>
      <dgm:spPr/>
      <dgm:t>
        <a:bodyPr/>
        <a:lstStyle/>
        <a:p>
          <a:endParaRPr lang="it-IT"/>
        </a:p>
      </dgm:t>
    </dgm:pt>
    <dgm:pt modelId="{F30EB843-1533-4BA7-93CB-4CE463727041}" type="sibTrans" cxnId="{4BE814B9-461E-4291-A582-C8B6189DAECB}">
      <dgm:prSet/>
      <dgm:spPr/>
      <dgm:t>
        <a:bodyPr/>
        <a:lstStyle/>
        <a:p>
          <a:endParaRPr lang="it-IT"/>
        </a:p>
      </dgm:t>
    </dgm:pt>
    <dgm:pt modelId="{FDE22BC9-85CA-4AD1-A73A-0758EFFB0C04}">
      <dgm:prSet/>
      <dgm:spPr/>
      <dgm:t>
        <a:bodyPr/>
        <a:lstStyle/>
        <a:p>
          <a:r>
            <a:rPr lang="en-US" b="1" dirty="0"/>
            <a:t>Measurements</a:t>
          </a:r>
          <a:endParaRPr lang="it-IT" dirty="0"/>
        </a:p>
      </dgm:t>
    </dgm:pt>
    <dgm:pt modelId="{416E9C09-1CCF-4B1D-BACB-7766E043A6BA}" type="parTrans" cxnId="{4C00A7E2-692B-44EE-B5CB-9A65DAC8AA3D}">
      <dgm:prSet/>
      <dgm:spPr/>
      <dgm:t>
        <a:bodyPr/>
        <a:lstStyle/>
        <a:p>
          <a:endParaRPr lang="it-IT"/>
        </a:p>
      </dgm:t>
    </dgm:pt>
    <dgm:pt modelId="{6D5B36F7-B610-4B63-A456-176AF82229BF}" type="sibTrans" cxnId="{4C00A7E2-692B-44EE-B5CB-9A65DAC8AA3D}">
      <dgm:prSet/>
      <dgm:spPr/>
      <dgm:t>
        <a:bodyPr/>
        <a:lstStyle/>
        <a:p>
          <a:endParaRPr lang="it-IT"/>
        </a:p>
      </dgm:t>
    </dgm:pt>
    <dgm:pt modelId="{C484C4B0-6405-4821-A5FC-D4886BD9C979}">
      <dgm:prSet/>
      <dgm:spPr/>
      <dgm:t>
        <a:bodyPr/>
        <a:lstStyle/>
        <a:p>
          <a:r>
            <a:rPr lang="en-US" b="1" dirty="0"/>
            <a:t>Analysis and synthesis of microwave components</a:t>
          </a:r>
          <a:endParaRPr lang="it-IT" dirty="0"/>
        </a:p>
      </dgm:t>
    </dgm:pt>
    <dgm:pt modelId="{CBEDB717-0033-44DB-BDB4-83F992FEF86B}" type="parTrans" cxnId="{73E3CE11-ECDA-4B55-AB06-4066F128D1AA}">
      <dgm:prSet/>
      <dgm:spPr/>
      <dgm:t>
        <a:bodyPr/>
        <a:lstStyle/>
        <a:p>
          <a:endParaRPr lang="it-IT"/>
        </a:p>
      </dgm:t>
    </dgm:pt>
    <dgm:pt modelId="{764655A8-7705-44A5-910B-4EB9DBA0A65A}" type="sibTrans" cxnId="{73E3CE11-ECDA-4B55-AB06-4066F128D1AA}">
      <dgm:prSet/>
      <dgm:spPr/>
      <dgm:t>
        <a:bodyPr/>
        <a:lstStyle/>
        <a:p>
          <a:endParaRPr lang="it-IT"/>
        </a:p>
      </dgm:t>
    </dgm:pt>
    <dgm:pt modelId="{0AE67FC1-2243-49F7-BB4B-254D66C20A3B}">
      <dgm:prSet/>
      <dgm:spPr/>
      <dgm:t>
        <a:bodyPr/>
        <a:lstStyle/>
        <a:p>
          <a:r>
            <a:rPr lang="en-US" dirty="0"/>
            <a:t>Diagnosis of array and reflector antennas, reflector antenna synthesis, array antenna synthesis, even phase only, even including near-field constraints and aperiodic lattices with constraints on spacing and encumbrance, sub-array partitioning, </a:t>
          </a:r>
          <a:r>
            <a:rPr lang="en-US" dirty="0" err="1"/>
            <a:t>reflectarray</a:t>
          </a:r>
          <a:r>
            <a:rPr lang="en-US" dirty="0"/>
            <a:t> antenna synthesis, non-invasive dielectric field sensors.</a:t>
          </a:r>
          <a:endParaRPr lang="it-IT" dirty="0"/>
        </a:p>
      </dgm:t>
    </dgm:pt>
    <dgm:pt modelId="{E78D14A5-B07E-4790-94F8-2FCDC36D83E5}" type="parTrans" cxnId="{2C4B5B19-1E20-4DA7-AA12-98C86BF1C530}">
      <dgm:prSet/>
      <dgm:spPr/>
      <dgm:t>
        <a:bodyPr/>
        <a:lstStyle/>
        <a:p>
          <a:endParaRPr lang="it-IT"/>
        </a:p>
      </dgm:t>
    </dgm:pt>
    <dgm:pt modelId="{BB6F49D2-4BC4-4AEE-BAE8-0456B50B920D}" type="sibTrans" cxnId="{2C4B5B19-1E20-4DA7-AA12-98C86BF1C530}">
      <dgm:prSet/>
      <dgm:spPr/>
      <dgm:t>
        <a:bodyPr/>
        <a:lstStyle/>
        <a:p>
          <a:endParaRPr lang="it-IT"/>
        </a:p>
      </dgm:t>
    </dgm:pt>
    <dgm:pt modelId="{6D3750CB-794F-432E-AE4A-DE7897183E7D}">
      <dgm:prSet/>
      <dgm:spPr/>
      <dgm:t>
        <a:bodyPr/>
        <a:lstStyle/>
        <a:p>
          <a:r>
            <a:rPr lang="en-US" dirty="0"/>
            <a:t>Amplitude and phase and </a:t>
          </a:r>
          <a:r>
            <a:rPr lang="en-US" dirty="0" err="1"/>
            <a:t>phaseless</a:t>
          </a:r>
          <a:r>
            <a:rPr lang="en-US" dirty="0"/>
            <a:t> Near-Field/Far-Field transformations, optimized sampling techniques, non-invasive probes, synthesis of plane wave synthesizer, synthesis of echo generators, reconstruction of incoherent sources, advanced millimeter-wave measurements.</a:t>
          </a:r>
          <a:endParaRPr lang="it-IT" dirty="0"/>
        </a:p>
      </dgm:t>
    </dgm:pt>
    <dgm:pt modelId="{DC37D008-7EEC-43D6-BD93-B2EB5B11EDAE}" type="parTrans" cxnId="{ECA1C37A-4B8B-49E2-8DB1-145B7CF31060}">
      <dgm:prSet/>
      <dgm:spPr/>
      <dgm:t>
        <a:bodyPr/>
        <a:lstStyle/>
        <a:p>
          <a:endParaRPr lang="it-IT"/>
        </a:p>
      </dgm:t>
    </dgm:pt>
    <dgm:pt modelId="{4075DA52-9F82-471D-B17E-7CAB219A982E}" type="sibTrans" cxnId="{ECA1C37A-4B8B-49E2-8DB1-145B7CF31060}">
      <dgm:prSet/>
      <dgm:spPr/>
      <dgm:t>
        <a:bodyPr/>
        <a:lstStyle/>
        <a:p>
          <a:endParaRPr lang="it-IT"/>
        </a:p>
      </dgm:t>
    </dgm:pt>
    <dgm:pt modelId="{29DE28B4-7969-4840-B426-9595376FE373}">
      <dgm:prSet/>
      <dgm:spPr/>
      <dgm:t>
        <a:bodyPr/>
        <a:lstStyle/>
        <a:p>
          <a:r>
            <a:rPr lang="en-US" dirty="0"/>
            <a:t>Analysis and synthesis of filters, beamforming networks, true-time delay architectures.</a:t>
          </a:r>
          <a:endParaRPr lang="it-IT" dirty="0"/>
        </a:p>
      </dgm:t>
    </dgm:pt>
    <dgm:pt modelId="{B491F969-E09C-4046-BD7F-83315B71D3FF}" type="parTrans" cxnId="{57983AA3-32D9-47A8-AC91-BA7A9BC0814D}">
      <dgm:prSet/>
      <dgm:spPr/>
      <dgm:t>
        <a:bodyPr/>
        <a:lstStyle/>
        <a:p>
          <a:endParaRPr lang="it-IT"/>
        </a:p>
      </dgm:t>
    </dgm:pt>
    <dgm:pt modelId="{9BDA1D3C-ACEC-4BA3-B8D9-9D45D52CFB3B}" type="sibTrans" cxnId="{57983AA3-32D9-47A8-AC91-BA7A9BC0814D}">
      <dgm:prSet/>
      <dgm:spPr/>
      <dgm:t>
        <a:bodyPr/>
        <a:lstStyle/>
        <a:p>
          <a:endParaRPr lang="it-IT"/>
        </a:p>
      </dgm:t>
    </dgm:pt>
    <dgm:pt modelId="{F757F36F-C436-47B9-A662-73C9C6739527}">
      <dgm:prSet/>
      <dgm:spPr/>
      <dgm:t>
        <a:bodyPr/>
        <a:lstStyle/>
        <a:p>
          <a:endParaRPr lang="it-IT" dirty="0"/>
        </a:p>
      </dgm:t>
    </dgm:pt>
    <dgm:pt modelId="{5EDB3851-E78A-40D1-B83E-C777653A05DE}" type="parTrans" cxnId="{EEAE8856-3BBC-4636-9AE8-85351B36A7D9}">
      <dgm:prSet/>
      <dgm:spPr/>
      <dgm:t>
        <a:bodyPr/>
        <a:lstStyle/>
        <a:p>
          <a:endParaRPr lang="it-IT"/>
        </a:p>
      </dgm:t>
    </dgm:pt>
    <dgm:pt modelId="{CE84C1A9-41D1-4D84-A6B0-470E46527472}" type="sibTrans" cxnId="{EEAE8856-3BBC-4636-9AE8-85351B36A7D9}">
      <dgm:prSet/>
      <dgm:spPr/>
      <dgm:t>
        <a:bodyPr/>
        <a:lstStyle/>
        <a:p>
          <a:endParaRPr lang="it-IT"/>
        </a:p>
      </dgm:t>
    </dgm:pt>
    <dgm:pt modelId="{E0A8C361-A6EE-4800-82D7-A76A00D3BB3E}">
      <dgm:prSet/>
      <dgm:spPr/>
      <dgm:t>
        <a:bodyPr/>
        <a:lstStyle/>
        <a:p>
          <a:endParaRPr lang="it-IT" dirty="0"/>
        </a:p>
      </dgm:t>
    </dgm:pt>
    <dgm:pt modelId="{BBDB2EDD-8F9A-48BF-96F9-06FE85B25405}" type="parTrans" cxnId="{C90ABBCD-F26E-467B-B558-DC1B34CC3ABD}">
      <dgm:prSet/>
      <dgm:spPr/>
      <dgm:t>
        <a:bodyPr/>
        <a:lstStyle/>
        <a:p>
          <a:endParaRPr lang="it-IT"/>
        </a:p>
      </dgm:t>
    </dgm:pt>
    <dgm:pt modelId="{3A5B65C1-7D99-43AC-9F6B-E423E08B483C}" type="sibTrans" cxnId="{C90ABBCD-F26E-467B-B558-DC1B34CC3ABD}">
      <dgm:prSet/>
      <dgm:spPr/>
      <dgm:t>
        <a:bodyPr/>
        <a:lstStyle/>
        <a:p>
          <a:endParaRPr lang="it-IT"/>
        </a:p>
      </dgm:t>
    </dgm:pt>
    <dgm:pt modelId="{56B3FE6E-7FE1-428B-A79D-06FB491C63B1}" type="pres">
      <dgm:prSet presAssocID="{85F38E5B-E5F7-4D9C-ACB9-22390445FF9F}" presName="linear" presStyleCnt="0">
        <dgm:presLayoutVars>
          <dgm:animLvl val="lvl"/>
          <dgm:resizeHandles val="exact"/>
        </dgm:presLayoutVars>
      </dgm:prSet>
      <dgm:spPr/>
    </dgm:pt>
    <dgm:pt modelId="{D3E5F18C-3BDE-4A8B-B761-E996886C2F48}" type="pres">
      <dgm:prSet presAssocID="{303E93D7-C299-41EB-B6A2-76A09639BF1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F456234-7CC8-4A28-859F-29710600063E}" type="pres">
      <dgm:prSet presAssocID="{303E93D7-C299-41EB-B6A2-76A09639BF1C}" presName="childText" presStyleLbl="revTx" presStyleIdx="0" presStyleCnt="3">
        <dgm:presLayoutVars>
          <dgm:bulletEnabled val="1"/>
        </dgm:presLayoutVars>
      </dgm:prSet>
      <dgm:spPr/>
    </dgm:pt>
    <dgm:pt modelId="{C600A565-50C0-445E-B96D-83FD61C693DB}" type="pres">
      <dgm:prSet presAssocID="{FDE22BC9-85CA-4AD1-A73A-0758EFFB0C0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6EF4ACD-EC02-46D4-B406-5BCA2209EE3A}" type="pres">
      <dgm:prSet presAssocID="{FDE22BC9-85CA-4AD1-A73A-0758EFFB0C04}" presName="childText" presStyleLbl="revTx" presStyleIdx="1" presStyleCnt="3">
        <dgm:presLayoutVars>
          <dgm:bulletEnabled val="1"/>
        </dgm:presLayoutVars>
      </dgm:prSet>
      <dgm:spPr/>
    </dgm:pt>
    <dgm:pt modelId="{D34C37E7-5E6C-4CBF-A51C-25F131DDCBA2}" type="pres">
      <dgm:prSet presAssocID="{C484C4B0-6405-4821-A5FC-D4886BD9C97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4E44AA6-12D1-4924-95B1-64C65426E0DF}" type="pres">
      <dgm:prSet presAssocID="{C484C4B0-6405-4821-A5FC-D4886BD9C97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3E3CE11-ECDA-4B55-AB06-4066F128D1AA}" srcId="{85F38E5B-E5F7-4D9C-ACB9-22390445FF9F}" destId="{C484C4B0-6405-4821-A5FC-D4886BD9C979}" srcOrd="2" destOrd="0" parTransId="{CBEDB717-0033-44DB-BDB4-83F992FEF86B}" sibTransId="{764655A8-7705-44A5-910B-4EB9DBA0A65A}"/>
    <dgm:cxn modelId="{2C4B5B19-1E20-4DA7-AA12-98C86BF1C530}" srcId="{303E93D7-C299-41EB-B6A2-76A09639BF1C}" destId="{0AE67FC1-2243-49F7-BB4B-254D66C20A3B}" srcOrd="0" destOrd="0" parTransId="{E78D14A5-B07E-4790-94F8-2FCDC36D83E5}" sibTransId="{BB6F49D2-4BC4-4AEE-BAE8-0456B50B920D}"/>
    <dgm:cxn modelId="{31ADAE4B-3838-4D16-98E6-C10EDB2A388B}" type="presOf" srcId="{FDE22BC9-85CA-4AD1-A73A-0758EFFB0C04}" destId="{C600A565-50C0-445E-B96D-83FD61C693DB}" srcOrd="0" destOrd="0" presId="urn:microsoft.com/office/officeart/2005/8/layout/vList2"/>
    <dgm:cxn modelId="{9957AE6E-DEB9-4B87-BEF8-B7DF1912F02A}" type="presOf" srcId="{303E93D7-C299-41EB-B6A2-76A09639BF1C}" destId="{D3E5F18C-3BDE-4A8B-B761-E996886C2F48}" srcOrd="0" destOrd="0" presId="urn:microsoft.com/office/officeart/2005/8/layout/vList2"/>
    <dgm:cxn modelId="{0F757355-F50F-4DCA-A606-00B947296009}" type="presOf" srcId="{E0A8C361-A6EE-4800-82D7-A76A00D3BB3E}" destId="{46EF4ACD-EC02-46D4-B406-5BCA2209EE3A}" srcOrd="0" destOrd="1" presId="urn:microsoft.com/office/officeart/2005/8/layout/vList2"/>
    <dgm:cxn modelId="{EEAE8856-3BBC-4636-9AE8-85351B36A7D9}" srcId="{303E93D7-C299-41EB-B6A2-76A09639BF1C}" destId="{F757F36F-C436-47B9-A662-73C9C6739527}" srcOrd="1" destOrd="0" parTransId="{5EDB3851-E78A-40D1-B83E-C777653A05DE}" sibTransId="{CE84C1A9-41D1-4D84-A6B0-470E46527472}"/>
    <dgm:cxn modelId="{ECA1C37A-4B8B-49E2-8DB1-145B7CF31060}" srcId="{FDE22BC9-85CA-4AD1-A73A-0758EFFB0C04}" destId="{6D3750CB-794F-432E-AE4A-DE7897183E7D}" srcOrd="0" destOrd="0" parTransId="{DC37D008-7EEC-43D6-BD93-B2EB5B11EDAE}" sibTransId="{4075DA52-9F82-471D-B17E-7CAB219A982E}"/>
    <dgm:cxn modelId="{F9E8119C-7C76-4507-BE6D-B9ABCDFA2912}" type="presOf" srcId="{85F38E5B-E5F7-4D9C-ACB9-22390445FF9F}" destId="{56B3FE6E-7FE1-428B-A79D-06FB491C63B1}" srcOrd="0" destOrd="0" presId="urn:microsoft.com/office/officeart/2005/8/layout/vList2"/>
    <dgm:cxn modelId="{57983AA3-32D9-47A8-AC91-BA7A9BC0814D}" srcId="{C484C4B0-6405-4821-A5FC-D4886BD9C979}" destId="{29DE28B4-7969-4840-B426-9595376FE373}" srcOrd="0" destOrd="0" parTransId="{B491F969-E09C-4046-BD7F-83315B71D3FF}" sibTransId="{9BDA1D3C-ACEC-4BA3-B8D9-9D45D52CFB3B}"/>
    <dgm:cxn modelId="{5CA3FEA3-A94D-4D22-9C26-774B4B9EE050}" type="presOf" srcId="{0AE67FC1-2243-49F7-BB4B-254D66C20A3B}" destId="{6F456234-7CC8-4A28-859F-29710600063E}" srcOrd="0" destOrd="0" presId="urn:microsoft.com/office/officeart/2005/8/layout/vList2"/>
    <dgm:cxn modelId="{4BE814B9-461E-4291-A582-C8B6189DAECB}" srcId="{85F38E5B-E5F7-4D9C-ACB9-22390445FF9F}" destId="{303E93D7-C299-41EB-B6A2-76A09639BF1C}" srcOrd="0" destOrd="0" parTransId="{040C0D49-96B6-4BCA-BF71-E7D64948D1FD}" sibTransId="{F30EB843-1533-4BA7-93CB-4CE463727041}"/>
    <dgm:cxn modelId="{164BA9C5-C1F8-4B42-8EA9-A96B0B5C28E7}" type="presOf" srcId="{C484C4B0-6405-4821-A5FC-D4886BD9C979}" destId="{D34C37E7-5E6C-4CBF-A51C-25F131DDCBA2}" srcOrd="0" destOrd="0" presId="urn:microsoft.com/office/officeart/2005/8/layout/vList2"/>
    <dgm:cxn modelId="{C90ABBCD-F26E-467B-B558-DC1B34CC3ABD}" srcId="{FDE22BC9-85CA-4AD1-A73A-0758EFFB0C04}" destId="{E0A8C361-A6EE-4800-82D7-A76A00D3BB3E}" srcOrd="1" destOrd="0" parTransId="{BBDB2EDD-8F9A-48BF-96F9-06FE85B25405}" sibTransId="{3A5B65C1-7D99-43AC-9F6B-E423E08B483C}"/>
    <dgm:cxn modelId="{E338BDDD-4889-4D8E-B425-34B77BD81C23}" type="presOf" srcId="{6D3750CB-794F-432E-AE4A-DE7897183E7D}" destId="{46EF4ACD-EC02-46D4-B406-5BCA2209EE3A}" srcOrd="0" destOrd="0" presId="urn:microsoft.com/office/officeart/2005/8/layout/vList2"/>
    <dgm:cxn modelId="{FC341EE1-1F00-4ED8-AEFA-BD4934DDE6E8}" type="presOf" srcId="{29DE28B4-7969-4840-B426-9595376FE373}" destId="{B4E44AA6-12D1-4924-95B1-64C65426E0DF}" srcOrd="0" destOrd="0" presId="urn:microsoft.com/office/officeart/2005/8/layout/vList2"/>
    <dgm:cxn modelId="{4C00A7E2-692B-44EE-B5CB-9A65DAC8AA3D}" srcId="{85F38E5B-E5F7-4D9C-ACB9-22390445FF9F}" destId="{FDE22BC9-85CA-4AD1-A73A-0758EFFB0C04}" srcOrd="1" destOrd="0" parTransId="{416E9C09-1CCF-4B1D-BACB-7766E043A6BA}" sibTransId="{6D5B36F7-B610-4B63-A456-176AF82229BF}"/>
    <dgm:cxn modelId="{E59C62F9-5604-48BE-ACCE-AB62EC79FDBF}" type="presOf" srcId="{F757F36F-C436-47B9-A662-73C9C6739527}" destId="{6F456234-7CC8-4A28-859F-29710600063E}" srcOrd="0" destOrd="1" presId="urn:microsoft.com/office/officeart/2005/8/layout/vList2"/>
    <dgm:cxn modelId="{C55C22BF-AC96-4454-9A1C-7D9F85DA4F8E}" type="presParOf" srcId="{56B3FE6E-7FE1-428B-A79D-06FB491C63B1}" destId="{D3E5F18C-3BDE-4A8B-B761-E996886C2F48}" srcOrd="0" destOrd="0" presId="urn:microsoft.com/office/officeart/2005/8/layout/vList2"/>
    <dgm:cxn modelId="{4DE5D9C4-4801-4D0F-9EAA-18BAFC5BD89E}" type="presParOf" srcId="{56B3FE6E-7FE1-428B-A79D-06FB491C63B1}" destId="{6F456234-7CC8-4A28-859F-29710600063E}" srcOrd="1" destOrd="0" presId="urn:microsoft.com/office/officeart/2005/8/layout/vList2"/>
    <dgm:cxn modelId="{07A44312-E999-4D28-A6B8-714E5EAA86B0}" type="presParOf" srcId="{56B3FE6E-7FE1-428B-A79D-06FB491C63B1}" destId="{C600A565-50C0-445E-B96D-83FD61C693DB}" srcOrd="2" destOrd="0" presId="urn:microsoft.com/office/officeart/2005/8/layout/vList2"/>
    <dgm:cxn modelId="{A1171C6C-B773-41D7-AD02-538507C832CE}" type="presParOf" srcId="{56B3FE6E-7FE1-428B-A79D-06FB491C63B1}" destId="{46EF4ACD-EC02-46D4-B406-5BCA2209EE3A}" srcOrd="3" destOrd="0" presId="urn:microsoft.com/office/officeart/2005/8/layout/vList2"/>
    <dgm:cxn modelId="{F8B8E9B2-8BB5-49BE-837B-8E0E4AB405BB}" type="presParOf" srcId="{56B3FE6E-7FE1-428B-A79D-06FB491C63B1}" destId="{D34C37E7-5E6C-4CBF-A51C-25F131DDCBA2}" srcOrd="4" destOrd="0" presId="urn:microsoft.com/office/officeart/2005/8/layout/vList2"/>
    <dgm:cxn modelId="{8327CE4A-85C9-49E4-A77D-A41EE4615040}" type="presParOf" srcId="{56B3FE6E-7FE1-428B-A79D-06FB491C63B1}" destId="{B4E44AA6-12D1-4924-95B1-64C65426E0D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CF353E-7E8B-44E8-BE9C-36F4399CDC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D28FC62-88EE-455E-B29C-D530A9D5C206}">
      <dgm:prSet/>
      <dgm:spPr/>
      <dgm:t>
        <a:bodyPr/>
        <a:lstStyle/>
        <a:p>
          <a:r>
            <a:rPr lang="it-IT" b="1" i="1" dirty="0"/>
            <a:t>Applied electromagnetics: </a:t>
          </a:r>
        </a:p>
        <a:p>
          <a:r>
            <a:rPr lang="it-IT" b="1" i="1" dirty="0" err="1"/>
            <a:t>Computational</a:t>
          </a:r>
          <a:r>
            <a:rPr lang="it-IT" b="1" i="1" dirty="0"/>
            <a:t>, Inverse </a:t>
          </a:r>
          <a:r>
            <a:rPr lang="it-IT" b="1" i="1" dirty="0" err="1"/>
            <a:t>problems</a:t>
          </a:r>
          <a:r>
            <a:rPr lang="it-IT" b="1" i="1" dirty="0"/>
            <a:t> and </a:t>
          </a:r>
          <a:r>
            <a:rPr lang="it-IT" b="1" i="1" dirty="0" err="1"/>
            <a:t>optimization</a:t>
          </a:r>
          <a:endParaRPr lang="it-IT" dirty="0"/>
        </a:p>
      </dgm:t>
    </dgm:pt>
    <dgm:pt modelId="{701FFD2B-D76A-4D3F-B5E1-C4F2F34DC32C}" type="parTrans" cxnId="{B629C5FA-FA32-4A85-AD3F-DF11E540B584}">
      <dgm:prSet/>
      <dgm:spPr/>
      <dgm:t>
        <a:bodyPr/>
        <a:lstStyle/>
        <a:p>
          <a:endParaRPr lang="it-IT"/>
        </a:p>
      </dgm:t>
    </dgm:pt>
    <dgm:pt modelId="{70B7B8A7-0A90-4F15-9B08-82FE0BEC6AF2}" type="sibTrans" cxnId="{B629C5FA-FA32-4A85-AD3F-DF11E540B584}">
      <dgm:prSet/>
      <dgm:spPr/>
      <dgm:t>
        <a:bodyPr/>
        <a:lstStyle/>
        <a:p>
          <a:endParaRPr lang="it-IT"/>
        </a:p>
      </dgm:t>
    </dgm:pt>
    <dgm:pt modelId="{F33542C3-9409-473A-B634-A0286E1FE3A8}" type="pres">
      <dgm:prSet presAssocID="{A4CF353E-7E8B-44E8-BE9C-36F4399CDC2D}" presName="linear" presStyleCnt="0">
        <dgm:presLayoutVars>
          <dgm:animLvl val="lvl"/>
          <dgm:resizeHandles val="exact"/>
        </dgm:presLayoutVars>
      </dgm:prSet>
      <dgm:spPr/>
    </dgm:pt>
    <dgm:pt modelId="{C432B262-DDE3-47A1-9AC3-57E4677E0CCF}" type="pres">
      <dgm:prSet presAssocID="{4D28FC62-88EE-455E-B29C-D530A9D5C20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9FB1E5B-55C7-44A2-8106-C1DAA2FD5644}" type="presOf" srcId="{A4CF353E-7E8B-44E8-BE9C-36F4399CDC2D}" destId="{F33542C3-9409-473A-B634-A0286E1FE3A8}" srcOrd="0" destOrd="0" presId="urn:microsoft.com/office/officeart/2005/8/layout/vList2"/>
    <dgm:cxn modelId="{D7A9E3F3-DB2D-4334-BB7A-F59AF1D9C7AB}" type="presOf" srcId="{4D28FC62-88EE-455E-B29C-D530A9D5C206}" destId="{C432B262-DDE3-47A1-9AC3-57E4677E0CCF}" srcOrd="0" destOrd="0" presId="urn:microsoft.com/office/officeart/2005/8/layout/vList2"/>
    <dgm:cxn modelId="{B629C5FA-FA32-4A85-AD3F-DF11E540B584}" srcId="{A4CF353E-7E8B-44E8-BE9C-36F4399CDC2D}" destId="{4D28FC62-88EE-455E-B29C-D530A9D5C206}" srcOrd="0" destOrd="0" parTransId="{701FFD2B-D76A-4D3F-B5E1-C4F2F34DC32C}" sibTransId="{70B7B8A7-0A90-4F15-9B08-82FE0BEC6AF2}"/>
    <dgm:cxn modelId="{35E78894-42D2-44E6-81B0-2A6F7A61BE66}" type="presParOf" srcId="{F33542C3-9409-473A-B634-A0286E1FE3A8}" destId="{C432B262-DDE3-47A1-9AC3-57E4677E0C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4850E4-88B8-4389-81D1-1490CDFBDB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DD1B1E5-89D1-4F3F-BBB2-CB7373D93B93}">
      <dgm:prSet/>
      <dgm:spPr/>
      <dgm:t>
        <a:bodyPr/>
        <a:lstStyle/>
        <a:p>
          <a:r>
            <a:rPr lang="en-US" b="1" dirty="0"/>
            <a:t>Computational electromagnetics</a:t>
          </a:r>
          <a:endParaRPr lang="it-IT" dirty="0"/>
        </a:p>
      </dgm:t>
    </dgm:pt>
    <dgm:pt modelId="{3377B838-6539-458D-9D27-256B21E209CF}" type="parTrans" cxnId="{BA212366-9E24-4D97-A9BE-9A5426146F9E}">
      <dgm:prSet/>
      <dgm:spPr/>
      <dgm:t>
        <a:bodyPr/>
        <a:lstStyle/>
        <a:p>
          <a:endParaRPr lang="it-IT"/>
        </a:p>
      </dgm:t>
    </dgm:pt>
    <dgm:pt modelId="{5080C020-A9A6-4D5A-918C-3FB855F34E9D}" type="sibTrans" cxnId="{BA212366-9E24-4D97-A9BE-9A5426146F9E}">
      <dgm:prSet/>
      <dgm:spPr/>
      <dgm:t>
        <a:bodyPr/>
        <a:lstStyle/>
        <a:p>
          <a:endParaRPr lang="it-IT"/>
        </a:p>
      </dgm:t>
    </dgm:pt>
    <dgm:pt modelId="{D16EA316-B176-4972-BF7D-443CD4B30C75}">
      <dgm:prSet/>
      <dgm:spPr/>
      <dgm:t>
        <a:bodyPr/>
        <a:lstStyle/>
        <a:p>
          <a:r>
            <a:rPr lang="en-US" b="1" dirty="0"/>
            <a:t>Inverse problems</a:t>
          </a:r>
          <a:endParaRPr lang="it-IT" dirty="0"/>
        </a:p>
      </dgm:t>
    </dgm:pt>
    <dgm:pt modelId="{F18AB3A5-D21B-49DB-ACA7-A92D19068FFB}" type="parTrans" cxnId="{18DA3986-EE19-42A1-B163-8494406AFBA0}">
      <dgm:prSet/>
      <dgm:spPr/>
      <dgm:t>
        <a:bodyPr/>
        <a:lstStyle/>
        <a:p>
          <a:endParaRPr lang="it-IT"/>
        </a:p>
      </dgm:t>
    </dgm:pt>
    <dgm:pt modelId="{736C7ADB-C128-4B9E-989A-EAA5DE823E39}" type="sibTrans" cxnId="{18DA3986-EE19-42A1-B163-8494406AFBA0}">
      <dgm:prSet/>
      <dgm:spPr/>
      <dgm:t>
        <a:bodyPr/>
        <a:lstStyle/>
        <a:p>
          <a:endParaRPr lang="it-IT"/>
        </a:p>
      </dgm:t>
    </dgm:pt>
    <dgm:pt modelId="{4A00DFDE-F91E-4593-B867-C8B9A222DD70}">
      <dgm:prSet/>
      <dgm:spPr/>
      <dgm:t>
        <a:bodyPr/>
        <a:lstStyle/>
        <a:p>
          <a:r>
            <a:rPr lang="en-US" b="1" dirty="0"/>
            <a:t>Optimization techniques</a:t>
          </a:r>
          <a:endParaRPr lang="it-IT" dirty="0"/>
        </a:p>
      </dgm:t>
    </dgm:pt>
    <dgm:pt modelId="{8E440780-EB5A-4CFD-BF13-87757BFA4C1C}" type="parTrans" cxnId="{783DA893-EF75-498D-9FA7-8DBBE0110659}">
      <dgm:prSet/>
      <dgm:spPr/>
      <dgm:t>
        <a:bodyPr/>
        <a:lstStyle/>
        <a:p>
          <a:endParaRPr lang="it-IT"/>
        </a:p>
      </dgm:t>
    </dgm:pt>
    <dgm:pt modelId="{7DE98EAA-3236-4F50-B85E-D23DBDE943A4}" type="sibTrans" cxnId="{783DA893-EF75-498D-9FA7-8DBBE0110659}">
      <dgm:prSet/>
      <dgm:spPr/>
      <dgm:t>
        <a:bodyPr/>
        <a:lstStyle/>
        <a:p>
          <a:endParaRPr lang="it-IT"/>
        </a:p>
      </dgm:t>
    </dgm:pt>
    <dgm:pt modelId="{BCDDA43C-7C81-4083-A51E-B632AF030C5D}">
      <dgm:prSet/>
      <dgm:spPr/>
      <dgm:t>
        <a:bodyPr/>
        <a:lstStyle/>
        <a:p>
          <a:r>
            <a:rPr lang="en-US" dirty="0"/>
            <a:t>Fast numerical methods for direct scattering, fast marching for asymptotic solutions, ultra-fast Radar Cross Section prediction, modeling of plasma-motion in electric thrusters and fast numerical implementation, Graphics Processing Units acceleration for computational electromagnetics, supercomputing on hybrid hardware, fast processing for Magnetic Resonance Imaging, optimized computational schemes for Non-Uniform FFT (NUFFT), data structures for the numerical acceleration of ray tracing algorithms, Boundary Volume Hierarchy, KD-Tree, efficient parallel numerical schemes for the evaluation of singular values.</a:t>
          </a:r>
          <a:endParaRPr lang="it-IT" dirty="0"/>
        </a:p>
      </dgm:t>
    </dgm:pt>
    <dgm:pt modelId="{C4AB862F-80F8-49B9-AA39-335AD699E717}" type="parTrans" cxnId="{BE56C42D-78BA-4639-8A4D-0C887C966170}">
      <dgm:prSet/>
      <dgm:spPr/>
      <dgm:t>
        <a:bodyPr/>
        <a:lstStyle/>
        <a:p>
          <a:endParaRPr lang="it-IT"/>
        </a:p>
      </dgm:t>
    </dgm:pt>
    <dgm:pt modelId="{A0132485-0C7B-4158-9739-AA166307476D}" type="sibTrans" cxnId="{BE56C42D-78BA-4639-8A4D-0C887C966170}">
      <dgm:prSet/>
      <dgm:spPr/>
      <dgm:t>
        <a:bodyPr/>
        <a:lstStyle/>
        <a:p>
          <a:endParaRPr lang="it-IT"/>
        </a:p>
      </dgm:t>
    </dgm:pt>
    <dgm:pt modelId="{78FCE5C4-5C2D-413C-9C80-914AC1F42D22}">
      <dgm:prSet/>
      <dgm:spPr/>
      <dgm:t>
        <a:bodyPr/>
        <a:lstStyle/>
        <a:p>
          <a:r>
            <a:rPr lang="en-US" dirty="0"/>
            <a:t>Microwave tomography, sampling techniques, holographic tomography, extraction of synthetic parameters in inverse scattering, Singular Value Optimization.</a:t>
          </a:r>
          <a:endParaRPr lang="it-IT" dirty="0"/>
        </a:p>
      </dgm:t>
    </dgm:pt>
    <dgm:pt modelId="{6A72F1AE-9317-4957-A9FE-505B9754DBBA}" type="parTrans" cxnId="{70A7DAE6-1BCA-47CB-956C-6EB8E367B39C}">
      <dgm:prSet/>
      <dgm:spPr/>
      <dgm:t>
        <a:bodyPr/>
        <a:lstStyle/>
        <a:p>
          <a:endParaRPr lang="it-IT"/>
        </a:p>
      </dgm:t>
    </dgm:pt>
    <dgm:pt modelId="{45DC62BD-B229-4501-A427-9A068BF7E833}" type="sibTrans" cxnId="{70A7DAE6-1BCA-47CB-956C-6EB8E367B39C}">
      <dgm:prSet/>
      <dgm:spPr/>
      <dgm:t>
        <a:bodyPr/>
        <a:lstStyle/>
        <a:p>
          <a:endParaRPr lang="it-IT"/>
        </a:p>
      </dgm:t>
    </dgm:pt>
    <dgm:pt modelId="{421A487A-C1D6-46FE-8494-1BE06CABBFED}">
      <dgm:prSet/>
      <dgm:spPr/>
      <dgm:t>
        <a:bodyPr/>
        <a:lstStyle/>
        <a:p>
          <a:r>
            <a:rPr lang="en-US" dirty="0"/>
            <a:t>multi-step/multi-stage optimization approaches with GPU acceleration.</a:t>
          </a:r>
          <a:endParaRPr lang="it-IT" dirty="0"/>
        </a:p>
      </dgm:t>
    </dgm:pt>
    <dgm:pt modelId="{1C749A5D-9EF0-44E4-94B2-76F867ADC75A}" type="parTrans" cxnId="{F4954F38-9DC5-4A07-8E2A-BD72B42C9DB3}">
      <dgm:prSet/>
      <dgm:spPr/>
      <dgm:t>
        <a:bodyPr/>
        <a:lstStyle/>
        <a:p>
          <a:endParaRPr lang="it-IT"/>
        </a:p>
      </dgm:t>
    </dgm:pt>
    <dgm:pt modelId="{399C2B91-B9C1-4EDA-8DF4-C5AA733F3F4C}" type="sibTrans" cxnId="{F4954F38-9DC5-4A07-8E2A-BD72B42C9DB3}">
      <dgm:prSet/>
      <dgm:spPr/>
      <dgm:t>
        <a:bodyPr/>
        <a:lstStyle/>
        <a:p>
          <a:endParaRPr lang="it-IT"/>
        </a:p>
      </dgm:t>
    </dgm:pt>
    <dgm:pt modelId="{7DFC5EF6-98C3-4D2A-B3EC-5FBC935E0DBE}">
      <dgm:prSet/>
      <dgm:spPr/>
      <dgm:t>
        <a:bodyPr/>
        <a:lstStyle/>
        <a:p>
          <a:endParaRPr lang="it-IT" dirty="0"/>
        </a:p>
      </dgm:t>
    </dgm:pt>
    <dgm:pt modelId="{5763554E-6053-4E50-A8F8-A595AB570785}" type="parTrans" cxnId="{D06A3D24-D1BC-4542-A43D-831BC22DD05F}">
      <dgm:prSet/>
      <dgm:spPr/>
      <dgm:t>
        <a:bodyPr/>
        <a:lstStyle/>
        <a:p>
          <a:endParaRPr lang="it-IT"/>
        </a:p>
      </dgm:t>
    </dgm:pt>
    <dgm:pt modelId="{04F98723-7269-4875-AC93-153852D94232}" type="sibTrans" cxnId="{D06A3D24-D1BC-4542-A43D-831BC22DD05F}">
      <dgm:prSet/>
      <dgm:spPr/>
      <dgm:t>
        <a:bodyPr/>
        <a:lstStyle/>
        <a:p>
          <a:endParaRPr lang="it-IT"/>
        </a:p>
      </dgm:t>
    </dgm:pt>
    <dgm:pt modelId="{A45E9105-568B-4778-A070-964EF2AAB510}">
      <dgm:prSet/>
      <dgm:spPr/>
      <dgm:t>
        <a:bodyPr/>
        <a:lstStyle/>
        <a:p>
          <a:endParaRPr lang="it-IT" dirty="0"/>
        </a:p>
      </dgm:t>
    </dgm:pt>
    <dgm:pt modelId="{98DF7620-50DC-4B99-948A-D05F48D0B604}" type="parTrans" cxnId="{BB30CA31-5E53-44EE-ADF9-F16A6E6AACDC}">
      <dgm:prSet/>
      <dgm:spPr/>
      <dgm:t>
        <a:bodyPr/>
        <a:lstStyle/>
        <a:p>
          <a:endParaRPr lang="it-IT"/>
        </a:p>
      </dgm:t>
    </dgm:pt>
    <dgm:pt modelId="{4001DE11-92BD-49F0-BA24-6972221930E0}" type="sibTrans" cxnId="{BB30CA31-5E53-44EE-ADF9-F16A6E6AACDC}">
      <dgm:prSet/>
      <dgm:spPr/>
      <dgm:t>
        <a:bodyPr/>
        <a:lstStyle/>
        <a:p>
          <a:endParaRPr lang="it-IT"/>
        </a:p>
      </dgm:t>
    </dgm:pt>
    <dgm:pt modelId="{0A4DDA25-9999-41F1-88D5-1D621A847689}" type="pres">
      <dgm:prSet presAssocID="{A04850E4-88B8-4389-81D1-1490CDFBDB00}" presName="linear" presStyleCnt="0">
        <dgm:presLayoutVars>
          <dgm:animLvl val="lvl"/>
          <dgm:resizeHandles val="exact"/>
        </dgm:presLayoutVars>
      </dgm:prSet>
      <dgm:spPr/>
    </dgm:pt>
    <dgm:pt modelId="{7809516F-A3E8-4523-AB72-5BAD4C35E9C7}" type="pres">
      <dgm:prSet presAssocID="{ADD1B1E5-89D1-4F3F-BBB2-CB7373D93B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E29401-A6D5-4029-BBEB-35FE89EB207A}" type="pres">
      <dgm:prSet presAssocID="{ADD1B1E5-89D1-4F3F-BBB2-CB7373D93B93}" presName="childText" presStyleLbl="revTx" presStyleIdx="0" presStyleCnt="3">
        <dgm:presLayoutVars>
          <dgm:bulletEnabled val="1"/>
        </dgm:presLayoutVars>
      </dgm:prSet>
      <dgm:spPr/>
    </dgm:pt>
    <dgm:pt modelId="{414094D4-F5CF-4779-95E5-A9D4158F4214}" type="pres">
      <dgm:prSet presAssocID="{D16EA316-B176-4972-BF7D-443CD4B30C7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34CD2AD-36AB-46AA-B546-6CB42A38A54E}" type="pres">
      <dgm:prSet presAssocID="{D16EA316-B176-4972-BF7D-443CD4B30C75}" presName="childText" presStyleLbl="revTx" presStyleIdx="1" presStyleCnt="3">
        <dgm:presLayoutVars>
          <dgm:bulletEnabled val="1"/>
        </dgm:presLayoutVars>
      </dgm:prSet>
      <dgm:spPr/>
    </dgm:pt>
    <dgm:pt modelId="{88A3430C-5C12-422A-AC03-F6438D4BFB71}" type="pres">
      <dgm:prSet presAssocID="{4A00DFDE-F91E-4593-B867-C8B9A222DD7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77D0984-9CC7-4A3D-8E69-52412B62F724}" type="pres">
      <dgm:prSet presAssocID="{4A00DFDE-F91E-4593-B867-C8B9A222DD7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6619001-6F7E-4B41-93BB-D3A8C0124D18}" type="presOf" srcId="{D16EA316-B176-4972-BF7D-443CD4B30C75}" destId="{414094D4-F5CF-4779-95E5-A9D4158F4214}" srcOrd="0" destOrd="0" presId="urn:microsoft.com/office/officeart/2005/8/layout/vList2"/>
    <dgm:cxn modelId="{14AB9B01-2331-4EEB-8443-74CA5BEB535B}" type="presOf" srcId="{BCDDA43C-7C81-4083-A51E-B632AF030C5D}" destId="{A7E29401-A6D5-4029-BBEB-35FE89EB207A}" srcOrd="0" destOrd="0" presId="urn:microsoft.com/office/officeart/2005/8/layout/vList2"/>
    <dgm:cxn modelId="{D823021E-5B0D-494F-9F5B-AB0CC9243C22}" type="presOf" srcId="{4A00DFDE-F91E-4593-B867-C8B9A222DD70}" destId="{88A3430C-5C12-422A-AC03-F6438D4BFB71}" srcOrd="0" destOrd="0" presId="urn:microsoft.com/office/officeart/2005/8/layout/vList2"/>
    <dgm:cxn modelId="{D06A3D24-D1BC-4542-A43D-831BC22DD05F}" srcId="{D16EA316-B176-4972-BF7D-443CD4B30C75}" destId="{7DFC5EF6-98C3-4D2A-B3EC-5FBC935E0DBE}" srcOrd="1" destOrd="0" parTransId="{5763554E-6053-4E50-A8F8-A595AB570785}" sibTransId="{04F98723-7269-4875-AC93-153852D94232}"/>
    <dgm:cxn modelId="{3638EE27-E3BD-4876-9B97-7A8478C899B5}" type="presOf" srcId="{A45E9105-568B-4778-A070-964EF2AAB510}" destId="{A7E29401-A6D5-4029-BBEB-35FE89EB207A}" srcOrd="0" destOrd="1" presId="urn:microsoft.com/office/officeart/2005/8/layout/vList2"/>
    <dgm:cxn modelId="{BE56C42D-78BA-4639-8A4D-0C887C966170}" srcId="{ADD1B1E5-89D1-4F3F-BBB2-CB7373D93B93}" destId="{BCDDA43C-7C81-4083-A51E-B632AF030C5D}" srcOrd="0" destOrd="0" parTransId="{C4AB862F-80F8-49B9-AA39-335AD699E717}" sibTransId="{A0132485-0C7B-4158-9739-AA166307476D}"/>
    <dgm:cxn modelId="{BB30CA31-5E53-44EE-ADF9-F16A6E6AACDC}" srcId="{ADD1B1E5-89D1-4F3F-BBB2-CB7373D93B93}" destId="{A45E9105-568B-4778-A070-964EF2AAB510}" srcOrd="1" destOrd="0" parTransId="{98DF7620-50DC-4B99-948A-D05F48D0B604}" sibTransId="{4001DE11-92BD-49F0-BA24-6972221930E0}"/>
    <dgm:cxn modelId="{F4954F38-9DC5-4A07-8E2A-BD72B42C9DB3}" srcId="{4A00DFDE-F91E-4593-B867-C8B9A222DD70}" destId="{421A487A-C1D6-46FE-8494-1BE06CABBFED}" srcOrd="0" destOrd="0" parTransId="{1C749A5D-9EF0-44E4-94B2-76F867ADC75A}" sibTransId="{399C2B91-B9C1-4EDA-8DF4-C5AA733F3F4C}"/>
    <dgm:cxn modelId="{BA212366-9E24-4D97-A9BE-9A5426146F9E}" srcId="{A04850E4-88B8-4389-81D1-1490CDFBDB00}" destId="{ADD1B1E5-89D1-4F3F-BBB2-CB7373D93B93}" srcOrd="0" destOrd="0" parTransId="{3377B838-6539-458D-9D27-256B21E209CF}" sibTransId="{5080C020-A9A6-4D5A-918C-3FB855F34E9D}"/>
    <dgm:cxn modelId="{C7E38281-0A95-4A17-928E-1FF1B94678E1}" type="presOf" srcId="{ADD1B1E5-89D1-4F3F-BBB2-CB7373D93B93}" destId="{7809516F-A3E8-4523-AB72-5BAD4C35E9C7}" srcOrd="0" destOrd="0" presId="urn:microsoft.com/office/officeart/2005/8/layout/vList2"/>
    <dgm:cxn modelId="{283DF983-B7F5-40E2-85A2-DFE96AECA9A7}" type="presOf" srcId="{78FCE5C4-5C2D-413C-9C80-914AC1F42D22}" destId="{334CD2AD-36AB-46AA-B546-6CB42A38A54E}" srcOrd="0" destOrd="0" presId="urn:microsoft.com/office/officeart/2005/8/layout/vList2"/>
    <dgm:cxn modelId="{18DA3986-EE19-42A1-B163-8494406AFBA0}" srcId="{A04850E4-88B8-4389-81D1-1490CDFBDB00}" destId="{D16EA316-B176-4972-BF7D-443CD4B30C75}" srcOrd="1" destOrd="0" parTransId="{F18AB3A5-D21B-49DB-ACA7-A92D19068FFB}" sibTransId="{736C7ADB-C128-4B9E-989A-EAA5DE823E39}"/>
    <dgm:cxn modelId="{783DA893-EF75-498D-9FA7-8DBBE0110659}" srcId="{A04850E4-88B8-4389-81D1-1490CDFBDB00}" destId="{4A00DFDE-F91E-4593-B867-C8B9A222DD70}" srcOrd="2" destOrd="0" parTransId="{8E440780-EB5A-4CFD-BF13-87757BFA4C1C}" sibTransId="{7DE98EAA-3236-4F50-B85E-D23DBDE943A4}"/>
    <dgm:cxn modelId="{37234C95-C161-4CF0-984A-9E31EAFA671A}" type="presOf" srcId="{A04850E4-88B8-4389-81D1-1490CDFBDB00}" destId="{0A4DDA25-9999-41F1-88D5-1D621A847689}" srcOrd="0" destOrd="0" presId="urn:microsoft.com/office/officeart/2005/8/layout/vList2"/>
    <dgm:cxn modelId="{FE5B279A-0BCE-40A8-8BFB-420DD412BDAE}" type="presOf" srcId="{7DFC5EF6-98C3-4D2A-B3EC-5FBC935E0DBE}" destId="{334CD2AD-36AB-46AA-B546-6CB42A38A54E}" srcOrd="0" destOrd="1" presId="urn:microsoft.com/office/officeart/2005/8/layout/vList2"/>
    <dgm:cxn modelId="{27B6FCD7-2F2A-4E82-A088-1D31E45738B6}" type="presOf" srcId="{421A487A-C1D6-46FE-8494-1BE06CABBFED}" destId="{277D0984-9CC7-4A3D-8E69-52412B62F724}" srcOrd="0" destOrd="0" presId="urn:microsoft.com/office/officeart/2005/8/layout/vList2"/>
    <dgm:cxn modelId="{70A7DAE6-1BCA-47CB-956C-6EB8E367B39C}" srcId="{D16EA316-B176-4972-BF7D-443CD4B30C75}" destId="{78FCE5C4-5C2D-413C-9C80-914AC1F42D22}" srcOrd="0" destOrd="0" parTransId="{6A72F1AE-9317-4957-A9FE-505B9754DBBA}" sibTransId="{45DC62BD-B229-4501-A427-9A068BF7E833}"/>
    <dgm:cxn modelId="{1011EF9F-DCEA-446B-96EE-337CB9F55AB4}" type="presParOf" srcId="{0A4DDA25-9999-41F1-88D5-1D621A847689}" destId="{7809516F-A3E8-4523-AB72-5BAD4C35E9C7}" srcOrd="0" destOrd="0" presId="urn:microsoft.com/office/officeart/2005/8/layout/vList2"/>
    <dgm:cxn modelId="{B02EE2C3-F959-43FB-ACE6-9B78F572685B}" type="presParOf" srcId="{0A4DDA25-9999-41F1-88D5-1D621A847689}" destId="{A7E29401-A6D5-4029-BBEB-35FE89EB207A}" srcOrd="1" destOrd="0" presId="urn:microsoft.com/office/officeart/2005/8/layout/vList2"/>
    <dgm:cxn modelId="{73B0C315-6DAC-455A-B7C2-3ABD0F92F8A2}" type="presParOf" srcId="{0A4DDA25-9999-41F1-88D5-1D621A847689}" destId="{414094D4-F5CF-4779-95E5-A9D4158F4214}" srcOrd="2" destOrd="0" presId="urn:microsoft.com/office/officeart/2005/8/layout/vList2"/>
    <dgm:cxn modelId="{D75F6AEB-55A5-4DD6-A68A-F551AC150661}" type="presParOf" srcId="{0A4DDA25-9999-41F1-88D5-1D621A847689}" destId="{334CD2AD-36AB-46AA-B546-6CB42A38A54E}" srcOrd="3" destOrd="0" presId="urn:microsoft.com/office/officeart/2005/8/layout/vList2"/>
    <dgm:cxn modelId="{5377C55F-E70A-45E2-9372-BB3504C7DC85}" type="presParOf" srcId="{0A4DDA25-9999-41F1-88D5-1D621A847689}" destId="{88A3430C-5C12-422A-AC03-F6438D4BFB71}" srcOrd="4" destOrd="0" presId="urn:microsoft.com/office/officeart/2005/8/layout/vList2"/>
    <dgm:cxn modelId="{AECCA05F-5B61-4297-A09B-03174CC0CB00}" type="presParOf" srcId="{0A4DDA25-9999-41F1-88D5-1D621A847689}" destId="{277D0984-9CC7-4A3D-8E69-52412B62F72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5F9EF7-D0FE-445E-AD2C-46093EE89A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87CF143F-6189-40C2-87D3-AF46A93A64DB}">
      <dgm:prSet/>
      <dgm:spPr/>
      <dgm:t>
        <a:bodyPr/>
        <a:lstStyle/>
        <a:p>
          <a:r>
            <a:rPr lang="en-US" b="1" i="1"/>
            <a:t>Scattering and Propagation</a:t>
          </a:r>
          <a:endParaRPr lang="it-IT"/>
        </a:p>
      </dgm:t>
    </dgm:pt>
    <dgm:pt modelId="{A7F65F5F-37B0-4B72-B562-69FB6325A0E8}" type="parTrans" cxnId="{8F40AB43-3971-4911-A578-E942089A6A92}">
      <dgm:prSet/>
      <dgm:spPr/>
      <dgm:t>
        <a:bodyPr/>
        <a:lstStyle/>
        <a:p>
          <a:endParaRPr lang="it-IT"/>
        </a:p>
      </dgm:t>
    </dgm:pt>
    <dgm:pt modelId="{DD872F7F-795F-43E5-8AF0-E8798646DD1F}" type="sibTrans" cxnId="{8F40AB43-3971-4911-A578-E942089A6A92}">
      <dgm:prSet/>
      <dgm:spPr/>
      <dgm:t>
        <a:bodyPr/>
        <a:lstStyle/>
        <a:p>
          <a:endParaRPr lang="it-IT"/>
        </a:p>
      </dgm:t>
    </dgm:pt>
    <dgm:pt modelId="{4A3C308E-2DE6-4F47-A2CA-625EE755E127}" type="pres">
      <dgm:prSet presAssocID="{AB5F9EF7-D0FE-445E-AD2C-46093EE89AF3}" presName="linear" presStyleCnt="0">
        <dgm:presLayoutVars>
          <dgm:animLvl val="lvl"/>
          <dgm:resizeHandles val="exact"/>
        </dgm:presLayoutVars>
      </dgm:prSet>
      <dgm:spPr/>
    </dgm:pt>
    <dgm:pt modelId="{433AA8EB-7CEE-417B-BC1E-CA5839AD482E}" type="pres">
      <dgm:prSet presAssocID="{87CF143F-6189-40C2-87D3-AF46A93A64D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4CF162B-E123-4427-89F9-5AACE6B55280}" type="presOf" srcId="{87CF143F-6189-40C2-87D3-AF46A93A64DB}" destId="{433AA8EB-7CEE-417B-BC1E-CA5839AD482E}" srcOrd="0" destOrd="0" presId="urn:microsoft.com/office/officeart/2005/8/layout/vList2"/>
    <dgm:cxn modelId="{8F40AB43-3971-4911-A578-E942089A6A92}" srcId="{AB5F9EF7-D0FE-445E-AD2C-46093EE89AF3}" destId="{87CF143F-6189-40C2-87D3-AF46A93A64DB}" srcOrd="0" destOrd="0" parTransId="{A7F65F5F-37B0-4B72-B562-69FB6325A0E8}" sibTransId="{DD872F7F-795F-43E5-8AF0-E8798646DD1F}"/>
    <dgm:cxn modelId="{27FD8D6E-0D86-4275-99EB-507DFE254EEB}" type="presOf" srcId="{AB5F9EF7-D0FE-445E-AD2C-46093EE89AF3}" destId="{4A3C308E-2DE6-4F47-A2CA-625EE755E127}" srcOrd="0" destOrd="0" presId="urn:microsoft.com/office/officeart/2005/8/layout/vList2"/>
    <dgm:cxn modelId="{87B134F3-2AEC-411C-955B-481C97BB1C36}" type="presParOf" srcId="{4A3C308E-2DE6-4F47-A2CA-625EE755E127}" destId="{433AA8EB-7CEE-417B-BC1E-CA5839AD48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5F2DB-EDA9-4144-9D87-38456E43CC7E}">
      <dsp:nvSpPr>
        <dsp:cNvPr id="0" name=""/>
        <dsp:cNvSpPr/>
      </dsp:nvSpPr>
      <dsp:spPr>
        <a:xfrm>
          <a:off x="0" y="24969"/>
          <a:ext cx="9144000" cy="2337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University of Napoli Federico II - Bauman MSTU  </a:t>
          </a:r>
          <a:br>
            <a:rPr lang="it-IT" sz="2700" kern="1200" dirty="0"/>
          </a:br>
          <a:r>
            <a:rPr lang="it-IT" sz="2700" kern="1200" dirty="0" err="1"/>
            <a:t>MoU</a:t>
          </a:r>
          <a:r>
            <a:rPr lang="it-IT" sz="2700" kern="1200" dirty="0"/>
            <a:t> startup meeting</a:t>
          </a:r>
          <a:br>
            <a:rPr lang="it-IT" sz="2700" kern="1200" dirty="0"/>
          </a:br>
          <a:br>
            <a:rPr lang="it-IT" sz="2700" kern="1200" dirty="0"/>
          </a:br>
          <a:r>
            <a:rPr lang="it-IT" sz="2700" kern="1200" dirty="0"/>
            <a:t>(Some </a:t>
          </a:r>
          <a:r>
            <a:rPr lang="it-IT" sz="2700" b="0" i="0" kern="1200" dirty="0" err="1"/>
            <a:t>elements</a:t>
          </a:r>
          <a:r>
            <a:rPr lang="it-IT" sz="2700" b="0" i="0" kern="1200" dirty="0"/>
            <a:t> of </a:t>
          </a:r>
          <a:r>
            <a:rPr lang="it-IT" sz="2700" b="0" i="0" kern="1200" dirty="0" err="1"/>
            <a:t>inspiration</a:t>
          </a:r>
          <a:r>
            <a:rPr lang="it-IT" sz="2700" b="0" i="0" kern="1200" dirty="0"/>
            <a:t>) </a:t>
          </a:r>
          <a:br>
            <a:rPr lang="it-IT" sz="2700" b="0" i="0" kern="1200" dirty="0"/>
          </a:br>
          <a:r>
            <a:rPr lang="it-IT" sz="2700" b="0" i="0" kern="1200" dirty="0"/>
            <a:t>On </a:t>
          </a:r>
          <a:r>
            <a:rPr lang="it-IT" sz="2700" kern="1200" dirty="0"/>
            <a:t>Electromagnetic Fields </a:t>
          </a:r>
          <a:r>
            <a:rPr lang="it-IT" sz="2700" kern="1200" dirty="0" err="1"/>
            <a:t>at</a:t>
          </a:r>
          <a:r>
            <a:rPr lang="it-IT" sz="2700" kern="1200" dirty="0"/>
            <a:t> Engineering</a:t>
          </a:r>
        </a:p>
      </dsp:txBody>
      <dsp:txXfrm>
        <a:off x="114115" y="139084"/>
        <a:ext cx="8915770" cy="21094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93E37-D155-4B29-A7A1-2410B7E097FA}">
      <dsp:nvSpPr>
        <dsp:cNvPr id="0" name=""/>
        <dsp:cNvSpPr/>
      </dsp:nvSpPr>
      <dsp:spPr>
        <a:xfrm>
          <a:off x="0" y="81549"/>
          <a:ext cx="10515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Method</a:t>
          </a:r>
          <a:endParaRPr lang="it-IT" sz="2100" kern="1200" dirty="0"/>
        </a:p>
      </dsp:txBody>
      <dsp:txXfrm>
        <a:off x="24588" y="106137"/>
        <a:ext cx="10466424" cy="454509"/>
      </dsp:txXfrm>
    </dsp:sp>
    <dsp:sp modelId="{2D86B4DA-5D55-4BC6-988F-41687715B15E}">
      <dsp:nvSpPr>
        <dsp:cNvPr id="0" name=""/>
        <dsp:cNvSpPr/>
      </dsp:nvSpPr>
      <dsp:spPr>
        <a:xfrm>
          <a:off x="0" y="585234"/>
          <a:ext cx="10515600" cy="106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 activity of the research group is aimed at developing a strong theoretical background on electromagnetic propagation and scattering, that is then employed in both well-established and emerging applications.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1600" kern="1200" dirty="0"/>
        </a:p>
      </dsp:txBody>
      <dsp:txXfrm>
        <a:off x="0" y="585234"/>
        <a:ext cx="10515600" cy="1065015"/>
      </dsp:txXfrm>
    </dsp:sp>
    <dsp:sp modelId="{48ED4B3E-3B80-4F49-BCF7-3884FEAA3858}">
      <dsp:nvSpPr>
        <dsp:cNvPr id="0" name=""/>
        <dsp:cNvSpPr/>
      </dsp:nvSpPr>
      <dsp:spPr>
        <a:xfrm>
          <a:off x="0" y="1650249"/>
          <a:ext cx="10515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Electromagnetic scattering from natural surfaces</a:t>
          </a:r>
          <a:endParaRPr lang="it-IT" sz="2100" kern="1200" dirty="0"/>
        </a:p>
      </dsp:txBody>
      <dsp:txXfrm>
        <a:off x="24588" y="1674837"/>
        <a:ext cx="10466424" cy="454509"/>
      </dsp:txXfrm>
    </dsp:sp>
    <dsp:sp modelId="{3419DF3B-169C-4362-B953-93480125EF63}">
      <dsp:nvSpPr>
        <dsp:cNvPr id="0" name=""/>
        <dsp:cNvSpPr/>
      </dsp:nvSpPr>
      <dsp:spPr>
        <a:xfrm>
          <a:off x="0" y="2153934"/>
          <a:ext cx="10515600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modeled by using concepts of fractal geometry [0-3];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1600" kern="1200" dirty="0"/>
        </a:p>
      </dsp:txBody>
      <dsp:txXfrm>
        <a:off x="0" y="2153934"/>
        <a:ext cx="10515600" cy="554242"/>
      </dsp:txXfrm>
    </dsp:sp>
    <dsp:sp modelId="{BFEEE2B6-90C1-4115-907A-2230C118E4D0}">
      <dsp:nvSpPr>
        <dsp:cNvPr id="0" name=""/>
        <dsp:cNvSpPr/>
      </dsp:nvSpPr>
      <dsp:spPr>
        <a:xfrm>
          <a:off x="0" y="2708176"/>
          <a:ext cx="10515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Diffraction from smooth and rough edges</a:t>
          </a:r>
          <a:endParaRPr lang="it-IT" sz="2100" kern="1200" dirty="0"/>
        </a:p>
      </dsp:txBody>
      <dsp:txXfrm>
        <a:off x="24588" y="2732764"/>
        <a:ext cx="10466424" cy="454509"/>
      </dsp:txXfrm>
    </dsp:sp>
    <dsp:sp modelId="{CE064913-8546-44A9-AAEF-19D02DBFBE78}">
      <dsp:nvSpPr>
        <dsp:cNvPr id="0" name=""/>
        <dsp:cNvSpPr/>
      </dsp:nvSpPr>
      <dsp:spPr>
        <a:xfrm>
          <a:off x="0" y="3211861"/>
          <a:ext cx="10515600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via asymptotic techniques [4-5];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1600" kern="1200" dirty="0"/>
        </a:p>
      </dsp:txBody>
      <dsp:txXfrm>
        <a:off x="0" y="3211861"/>
        <a:ext cx="10515600" cy="554242"/>
      </dsp:txXfrm>
    </dsp:sp>
    <dsp:sp modelId="{D56CAFCA-6F63-4BD3-ADDB-7F2588597CA6}">
      <dsp:nvSpPr>
        <dsp:cNvPr id="0" name=""/>
        <dsp:cNvSpPr/>
      </dsp:nvSpPr>
      <dsp:spPr>
        <a:xfrm>
          <a:off x="0" y="3766104"/>
          <a:ext cx="10515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Electromagnetic wave propagation in urban areas [6-7] and indoor environments</a:t>
          </a:r>
          <a:endParaRPr lang="it-IT" sz="2100" kern="1200" dirty="0"/>
        </a:p>
      </dsp:txBody>
      <dsp:txXfrm>
        <a:off x="24588" y="3790692"/>
        <a:ext cx="10466424" cy="4545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DBC5B-BDF0-471B-89A7-E39BB8237995}">
      <dsp:nvSpPr>
        <dsp:cNvPr id="0" name=""/>
        <dsp:cNvSpPr/>
      </dsp:nvSpPr>
      <dsp:spPr>
        <a:xfrm>
          <a:off x="0" y="1146"/>
          <a:ext cx="10515600" cy="1323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1" i="1" kern="1200" dirty="0"/>
            <a:t>Books 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1" i="1" kern="1200" dirty="0"/>
            <a:t>(</a:t>
          </a:r>
          <a:r>
            <a:rPr lang="it-IT" sz="2900" b="1" i="1" kern="1200" dirty="0" err="1"/>
            <a:t>examples</a:t>
          </a:r>
          <a:r>
            <a:rPr lang="it-IT" sz="2900" b="1" i="1" kern="1200" dirty="0"/>
            <a:t>)</a:t>
          </a:r>
        </a:p>
      </dsp:txBody>
      <dsp:txXfrm>
        <a:off x="64597" y="65743"/>
        <a:ext cx="10386406" cy="11940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3162C-CDEF-4909-9768-FDE9E79AC80F}">
      <dsp:nvSpPr>
        <dsp:cNvPr id="0" name=""/>
        <dsp:cNvSpPr/>
      </dsp:nvSpPr>
      <dsp:spPr>
        <a:xfrm>
          <a:off x="0" y="1146"/>
          <a:ext cx="10515600" cy="1323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1" kern="1200" dirty="0"/>
            <a:t>Microwave remote sensing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1" kern="1200" dirty="0"/>
            <a:t>Synthetic Aperture Radars</a:t>
          </a:r>
          <a:endParaRPr lang="it-IT" sz="2900" kern="1200" dirty="0"/>
        </a:p>
      </dsp:txBody>
      <dsp:txXfrm>
        <a:off x="64597" y="65743"/>
        <a:ext cx="10386406" cy="11940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94CF1-6F4E-45F8-8E4C-CD2F41BA1891}">
      <dsp:nvSpPr>
        <dsp:cNvPr id="0" name=""/>
        <dsp:cNvSpPr/>
      </dsp:nvSpPr>
      <dsp:spPr>
        <a:xfrm>
          <a:off x="0" y="114421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1"/>
              </a:solidFill>
            </a:rPr>
            <a:t>Bistatic </a:t>
          </a:r>
          <a:r>
            <a:rPr lang="en-US" sz="2700" kern="1200" dirty="0"/>
            <a:t>radar remote sensing</a:t>
          </a:r>
          <a:endParaRPr lang="it-IT" sz="2700" kern="1200" dirty="0"/>
        </a:p>
      </dsp:txBody>
      <dsp:txXfrm>
        <a:off x="31613" y="146034"/>
        <a:ext cx="10452374" cy="584369"/>
      </dsp:txXfrm>
    </dsp:sp>
    <dsp:sp modelId="{77035AC5-D6A1-4610-B944-FEA9DF960AED}">
      <dsp:nvSpPr>
        <dsp:cNvPr id="0" name=""/>
        <dsp:cNvSpPr/>
      </dsp:nvSpPr>
      <dsp:spPr>
        <a:xfrm>
          <a:off x="0" y="762016"/>
          <a:ext cx="1051560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by using transmitters of opportunity: </a:t>
          </a:r>
          <a:r>
            <a:rPr lang="en-US" sz="2100" kern="1200" dirty="0">
              <a:solidFill>
                <a:schemeClr val="tx1"/>
              </a:solidFill>
            </a:rPr>
            <a:t>GNSS-R, Formation-Flying </a:t>
          </a:r>
          <a:r>
            <a:rPr lang="en-US" sz="2100" kern="1200" dirty="0"/>
            <a:t>SAR [P2];</a:t>
          </a:r>
          <a:endParaRPr lang="it-IT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2100" kern="1200" dirty="0"/>
        </a:p>
      </dsp:txBody>
      <dsp:txXfrm>
        <a:off x="0" y="762016"/>
        <a:ext cx="10515600" cy="726570"/>
      </dsp:txXfrm>
    </dsp:sp>
    <dsp:sp modelId="{06F81F59-0176-4A62-9E2E-1397069E89A9}">
      <dsp:nvSpPr>
        <dsp:cNvPr id="0" name=""/>
        <dsp:cNvSpPr/>
      </dsp:nvSpPr>
      <dsp:spPr>
        <a:xfrm>
          <a:off x="0" y="1488586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SAR remote sensing</a:t>
          </a:r>
          <a:endParaRPr lang="it-IT" sz="2700" kern="1200" dirty="0"/>
        </a:p>
      </dsp:txBody>
      <dsp:txXfrm>
        <a:off x="31613" y="1520199"/>
        <a:ext cx="10452374" cy="584369"/>
      </dsp:txXfrm>
    </dsp:sp>
    <dsp:sp modelId="{1DA1C8C7-0C34-46D2-8DB4-C94B3C2C3193}">
      <dsp:nvSpPr>
        <dsp:cNvPr id="0" name=""/>
        <dsp:cNvSpPr/>
      </dsp:nvSpPr>
      <dsp:spPr>
        <a:xfrm>
          <a:off x="0" y="2136181"/>
          <a:ext cx="10515600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solidFill>
                <a:schemeClr val="tx1"/>
              </a:solidFill>
            </a:rPr>
            <a:t>maritime surveillance</a:t>
          </a:r>
          <a:endParaRPr lang="it-IT" sz="210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solidFill>
                <a:schemeClr val="tx1"/>
              </a:solidFill>
            </a:rPr>
            <a:t>for hydrology and agriculture [2, 9];</a:t>
          </a:r>
          <a:endParaRPr lang="it-IT" sz="210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solidFill>
                <a:schemeClr val="tx1"/>
              </a:solidFill>
            </a:rPr>
            <a:t>of infrastructures and urban areas </a:t>
          </a:r>
          <a:r>
            <a:rPr lang="en-US" sz="2100" kern="1200" dirty="0"/>
            <a:t>[P3-P4]</a:t>
          </a:r>
          <a:endParaRPr lang="it-IT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2100" kern="1200" dirty="0"/>
        </a:p>
      </dsp:txBody>
      <dsp:txXfrm>
        <a:off x="0" y="2136181"/>
        <a:ext cx="10515600" cy="1453140"/>
      </dsp:txXfrm>
    </dsp:sp>
    <dsp:sp modelId="{29ACDF78-FC6E-4400-A421-76F561A73C60}">
      <dsp:nvSpPr>
        <dsp:cNvPr id="0" name=""/>
        <dsp:cNvSpPr/>
      </dsp:nvSpPr>
      <dsp:spPr>
        <a:xfrm>
          <a:off x="0" y="3589321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Terrain displacement maps obtained via Differential SAR Interferometry.</a:t>
          </a:r>
          <a:endParaRPr lang="it-IT" sz="2700" kern="1200" dirty="0"/>
        </a:p>
      </dsp:txBody>
      <dsp:txXfrm>
        <a:off x="31613" y="3620934"/>
        <a:ext cx="10452374" cy="5843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BADBB-7CF1-4FB7-B0E4-464EC35D6827}">
      <dsp:nvSpPr>
        <dsp:cNvPr id="0" name=""/>
        <dsp:cNvSpPr/>
      </dsp:nvSpPr>
      <dsp:spPr>
        <a:xfrm>
          <a:off x="0" y="1146"/>
          <a:ext cx="10515600" cy="1323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1" kern="1200" dirty="0"/>
            <a:t>Wireless networks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1" kern="1200" dirty="0"/>
            <a:t>of any generation</a:t>
          </a:r>
          <a:endParaRPr lang="it-IT" sz="2900" kern="1200" dirty="0"/>
        </a:p>
      </dsp:txBody>
      <dsp:txXfrm>
        <a:off x="64597" y="65743"/>
        <a:ext cx="10386406" cy="119407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1C5AD-5EC1-4FBD-973A-8EE4F3F99D07}">
      <dsp:nvSpPr>
        <dsp:cNvPr id="0" name=""/>
        <dsp:cNvSpPr/>
      </dsp:nvSpPr>
      <dsp:spPr>
        <a:xfrm>
          <a:off x="0" y="23589"/>
          <a:ext cx="10515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Mobile phone network planning [6], </a:t>
          </a:r>
          <a:endParaRPr lang="it-IT" sz="2800" kern="1200" dirty="0"/>
        </a:p>
      </dsp:txBody>
      <dsp:txXfrm>
        <a:off x="32784" y="56373"/>
        <a:ext cx="10450032" cy="606012"/>
      </dsp:txXfrm>
    </dsp:sp>
    <dsp:sp modelId="{012C91DF-1F6F-46A3-8AAB-797A2F746E24}">
      <dsp:nvSpPr>
        <dsp:cNvPr id="0" name=""/>
        <dsp:cNvSpPr/>
      </dsp:nvSpPr>
      <dsp:spPr>
        <a:xfrm>
          <a:off x="0" y="695169"/>
          <a:ext cx="10515600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Base station location, antenna parameters setting, field intensity levels and delays; with past cooperation with access point installers;</a:t>
          </a:r>
          <a:endParaRPr lang="it-IT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2200" kern="1200" dirty="0"/>
        </a:p>
      </dsp:txBody>
      <dsp:txXfrm>
        <a:off x="0" y="695169"/>
        <a:ext cx="10515600" cy="1072260"/>
      </dsp:txXfrm>
    </dsp:sp>
    <dsp:sp modelId="{7AF9D6EE-9051-4BCC-9797-A4A3A9645A93}">
      <dsp:nvSpPr>
        <dsp:cNvPr id="0" name=""/>
        <dsp:cNvSpPr/>
      </dsp:nvSpPr>
      <dsp:spPr>
        <a:xfrm>
          <a:off x="0" y="1767429"/>
          <a:ext cx="10515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Wi-Fi access point positioning in large buildings, </a:t>
          </a:r>
          <a:endParaRPr lang="it-IT" sz="2800" kern="1200" dirty="0"/>
        </a:p>
      </dsp:txBody>
      <dsp:txXfrm>
        <a:off x="32784" y="1800213"/>
        <a:ext cx="10450032" cy="606012"/>
      </dsp:txXfrm>
    </dsp:sp>
    <dsp:sp modelId="{9C96DE51-9506-4AF1-9C44-CEFA17C8E85B}">
      <dsp:nvSpPr>
        <dsp:cNvPr id="0" name=""/>
        <dsp:cNvSpPr/>
      </dsp:nvSpPr>
      <dsp:spPr>
        <a:xfrm>
          <a:off x="0" y="2439008"/>
          <a:ext cx="1051560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Quality of the signal assessment, delay spread and multipath;</a:t>
          </a:r>
          <a:endParaRPr lang="it-IT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2200" kern="1200" dirty="0"/>
        </a:p>
      </dsp:txBody>
      <dsp:txXfrm>
        <a:off x="0" y="2439008"/>
        <a:ext cx="10515600" cy="753480"/>
      </dsp:txXfrm>
    </dsp:sp>
    <dsp:sp modelId="{A54E427E-5D17-49BC-9C4D-A27E9CE44C94}">
      <dsp:nvSpPr>
        <dsp:cNvPr id="0" name=""/>
        <dsp:cNvSpPr/>
      </dsp:nvSpPr>
      <dsp:spPr>
        <a:xfrm>
          <a:off x="0" y="3192489"/>
          <a:ext cx="10515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Wireless sensor network planning [P5]</a:t>
          </a:r>
          <a:endParaRPr lang="it-IT" sz="2800" kern="1200" dirty="0"/>
        </a:p>
      </dsp:txBody>
      <dsp:txXfrm>
        <a:off x="32784" y="3225273"/>
        <a:ext cx="10450032" cy="606012"/>
      </dsp:txXfrm>
    </dsp:sp>
    <dsp:sp modelId="{4251EA61-E438-4159-8734-6E7B137DCBB7}">
      <dsp:nvSpPr>
        <dsp:cNvPr id="0" name=""/>
        <dsp:cNvSpPr/>
      </dsp:nvSpPr>
      <dsp:spPr>
        <a:xfrm>
          <a:off x="0" y="3864069"/>
          <a:ext cx="105156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200" kern="1200" dirty="0"/>
            <a:t>Cell </a:t>
          </a:r>
          <a:r>
            <a:rPr lang="it-IT" sz="2200" kern="1200" dirty="0" err="1"/>
            <a:t>allocation</a:t>
          </a:r>
          <a:r>
            <a:rPr lang="it-IT" sz="2200" kern="1200" dirty="0"/>
            <a:t> strategy, </a:t>
          </a:r>
          <a:r>
            <a:rPr lang="it-IT" sz="2200" kern="1200" dirty="0" err="1"/>
            <a:t>continuity</a:t>
          </a:r>
          <a:r>
            <a:rPr lang="it-IT" sz="2200" kern="1200" dirty="0"/>
            <a:t> of the services</a:t>
          </a:r>
        </a:p>
      </dsp:txBody>
      <dsp:txXfrm>
        <a:off x="0" y="3864069"/>
        <a:ext cx="10515600" cy="4636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7C4FD-E43A-4BBF-B22B-127283AE4FE0}">
      <dsp:nvSpPr>
        <dsp:cNvPr id="0" name=""/>
        <dsp:cNvSpPr/>
      </dsp:nvSpPr>
      <dsp:spPr>
        <a:xfrm>
          <a:off x="0" y="6411"/>
          <a:ext cx="10515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b="1" i="1" kern="1200"/>
            <a:t>List of selected publications</a:t>
          </a:r>
          <a:br>
            <a:rPr lang="it-IT" sz="3300" b="1" i="1" kern="1200"/>
          </a:br>
          <a:r>
            <a:rPr lang="it-IT" sz="3300" b="1" i="1" kern="1200"/>
            <a:t>Applied electromagnetics</a:t>
          </a:r>
          <a:endParaRPr lang="it-IT" sz="3300" kern="1200"/>
        </a:p>
      </dsp:txBody>
      <dsp:txXfrm>
        <a:off x="64083" y="70494"/>
        <a:ext cx="10387434" cy="118457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74144-C824-40A5-9C25-8CF59C63F207}">
      <dsp:nvSpPr>
        <dsp:cNvPr id="0" name=""/>
        <dsp:cNvSpPr/>
      </dsp:nvSpPr>
      <dsp:spPr>
        <a:xfrm>
          <a:off x="0" y="6411"/>
          <a:ext cx="10515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b="1" i="1" kern="1200"/>
            <a:t>List of selected publications</a:t>
          </a:r>
          <a:br>
            <a:rPr lang="it-IT" sz="3300" b="1" i="1" kern="1200"/>
          </a:br>
          <a:r>
            <a:rPr lang="it-IT" sz="3300" b="1" i="1" kern="1200"/>
            <a:t>Remote sensing</a:t>
          </a:r>
          <a:endParaRPr lang="it-IT" sz="3300" kern="1200"/>
        </a:p>
      </dsp:txBody>
      <dsp:txXfrm>
        <a:off x="64083" y="70494"/>
        <a:ext cx="10387434" cy="1184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98FF0-2505-4438-A92C-FE8D1BEFD428}">
      <dsp:nvSpPr>
        <dsp:cNvPr id="0" name=""/>
        <dsp:cNvSpPr/>
      </dsp:nvSpPr>
      <dsp:spPr>
        <a:xfrm>
          <a:off x="0" y="11873"/>
          <a:ext cx="91440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The Electromagnetic Fields research group</a:t>
          </a:r>
        </a:p>
      </dsp:txBody>
      <dsp:txXfrm>
        <a:off x="24588" y="36461"/>
        <a:ext cx="9094824" cy="454509"/>
      </dsp:txXfrm>
    </dsp:sp>
    <dsp:sp modelId="{0BCED8A9-3AD9-4CA6-AE9C-EA92651D7642}">
      <dsp:nvSpPr>
        <dsp:cNvPr id="0" name=""/>
        <dsp:cNvSpPr/>
      </dsp:nvSpPr>
      <dsp:spPr>
        <a:xfrm>
          <a:off x="0" y="576038"/>
          <a:ext cx="91440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Daniele Riccio (speaker)</a:t>
          </a:r>
        </a:p>
      </dsp:txBody>
      <dsp:txXfrm>
        <a:off x="24588" y="600626"/>
        <a:ext cx="9094824" cy="454509"/>
      </dsp:txXfrm>
    </dsp:sp>
    <dsp:sp modelId="{703201AB-C717-46F4-BEA3-36C3E5EF8EF7}">
      <dsp:nvSpPr>
        <dsp:cNvPr id="0" name=""/>
        <dsp:cNvSpPr/>
      </dsp:nvSpPr>
      <dsp:spPr>
        <a:xfrm>
          <a:off x="0" y="1140203"/>
          <a:ext cx="91440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October 20, 2021</a:t>
          </a:r>
        </a:p>
      </dsp:txBody>
      <dsp:txXfrm>
        <a:off x="24588" y="1164791"/>
        <a:ext cx="9094824" cy="454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94C17-4DC7-4BA4-96E3-6F60A6A9AC8F}">
      <dsp:nvSpPr>
        <dsp:cNvPr id="0" name=""/>
        <dsp:cNvSpPr/>
      </dsp:nvSpPr>
      <dsp:spPr>
        <a:xfrm>
          <a:off x="0" y="1146"/>
          <a:ext cx="10515600" cy="1323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1" kern="1200" dirty="0"/>
            <a:t>Leading roles in teaching and research 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1" kern="1200" dirty="0"/>
            <a:t>(held by members of the EM research group)</a:t>
          </a:r>
          <a:endParaRPr lang="it-IT" sz="2900" kern="1200" dirty="0"/>
        </a:p>
      </dsp:txBody>
      <dsp:txXfrm>
        <a:off x="64597" y="65743"/>
        <a:ext cx="10386406" cy="1194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FC152-5594-4324-8C7E-77819E5AAEBB}">
      <dsp:nvSpPr>
        <dsp:cNvPr id="0" name=""/>
        <dsp:cNvSpPr/>
      </dsp:nvSpPr>
      <dsp:spPr>
        <a:xfrm>
          <a:off x="0" y="436441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Coordination of </a:t>
          </a:r>
          <a:r>
            <a:rPr lang="en-US" sz="1700" kern="1200" dirty="0">
              <a:solidFill>
                <a:srgbClr val="FF0000"/>
              </a:solidFill>
            </a:rPr>
            <a:t>PhD, </a:t>
          </a:r>
          <a:r>
            <a:rPr lang="en-US" sz="1700" kern="1200" dirty="0" err="1">
              <a:solidFill>
                <a:srgbClr val="FF0000"/>
              </a:solidFill>
            </a:rPr>
            <a:t>M.Sc</a:t>
          </a:r>
          <a:r>
            <a:rPr lang="en-US" sz="1700" kern="1200" dirty="0">
              <a:solidFill>
                <a:srgbClr val="FF0000"/>
              </a:solidFill>
            </a:rPr>
            <a:t> and B.Sc. </a:t>
          </a:r>
          <a:r>
            <a:rPr lang="en-US" sz="1700" kern="1200" dirty="0" err="1"/>
            <a:t>programmes</a:t>
          </a:r>
          <a:r>
            <a:rPr lang="en-US" sz="1700" kern="1200" dirty="0"/>
            <a:t> in </a:t>
          </a:r>
          <a:r>
            <a:rPr lang="en-US" sz="1700" b="1" i="1" kern="1200" dirty="0"/>
            <a:t>the Engineering area</a:t>
          </a:r>
          <a:r>
            <a:rPr lang="en-US" sz="1700" kern="1200" dirty="0"/>
            <a:t> at the University of Napoli Federico II.</a:t>
          </a:r>
          <a:endParaRPr lang="it-IT" sz="1700" kern="1200" dirty="0"/>
        </a:p>
      </dsp:txBody>
      <dsp:txXfrm>
        <a:off x="19904" y="456345"/>
        <a:ext cx="10475792" cy="367937"/>
      </dsp:txXfrm>
    </dsp:sp>
    <dsp:sp modelId="{75D4A13C-35EF-48F2-8877-5506ACA72D9A}">
      <dsp:nvSpPr>
        <dsp:cNvPr id="0" name=""/>
        <dsp:cNvSpPr/>
      </dsp:nvSpPr>
      <dsp:spPr>
        <a:xfrm>
          <a:off x="0" y="844186"/>
          <a:ext cx="105156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1300" kern="1200" dirty="0"/>
        </a:p>
      </dsp:txBody>
      <dsp:txXfrm>
        <a:off x="0" y="844186"/>
        <a:ext cx="10515600" cy="281520"/>
      </dsp:txXfrm>
    </dsp:sp>
    <dsp:sp modelId="{6E7ACCAD-BCDE-46EA-84D8-1722CCB6AB0A}">
      <dsp:nvSpPr>
        <dsp:cNvPr id="0" name=""/>
        <dsp:cNvSpPr/>
      </dsp:nvSpPr>
      <dsp:spPr>
        <a:xfrm>
          <a:off x="0" y="1125706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PhD Board on </a:t>
          </a:r>
          <a:r>
            <a:rPr lang="en-US" sz="1700" b="1" kern="1200" dirty="0">
              <a:solidFill>
                <a:srgbClr val="FF0000"/>
              </a:solidFill>
            </a:rPr>
            <a:t>Space</a:t>
          </a:r>
          <a:r>
            <a:rPr lang="en-US" sz="1700" kern="1200" dirty="0"/>
            <a:t> at the </a:t>
          </a:r>
          <a:r>
            <a:rPr lang="en-US" sz="1700" kern="1200" dirty="0" err="1"/>
            <a:t>Scuola</a:t>
          </a:r>
          <a:r>
            <a:rPr lang="en-US" sz="1700" kern="1200" dirty="0"/>
            <a:t> </a:t>
          </a:r>
          <a:r>
            <a:rPr lang="en-US" sz="1700" kern="1200" dirty="0" err="1"/>
            <a:t>Superiore</a:t>
          </a:r>
          <a:r>
            <a:rPr lang="en-US" sz="1700" kern="1200" dirty="0"/>
            <a:t> </a:t>
          </a:r>
          <a:r>
            <a:rPr lang="en-US" sz="1700" kern="1200" dirty="0" err="1"/>
            <a:t>Meridionale</a:t>
          </a:r>
          <a:r>
            <a:rPr lang="en-US" sz="1700" kern="1200" dirty="0"/>
            <a:t>.</a:t>
          </a:r>
          <a:endParaRPr lang="it-IT" sz="1700" kern="1200" dirty="0"/>
        </a:p>
      </dsp:txBody>
      <dsp:txXfrm>
        <a:off x="19904" y="1145610"/>
        <a:ext cx="10475792" cy="367937"/>
      </dsp:txXfrm>
    </dsp:sp>
    <dsp:sp modelId="{12D9BAFD-288D-4F6F-A16B-6ACE61333E67}">
      <dsp:nvSpPr>
        <dsp:cNvPr id="0" name=""/>
        <dsp:cNvSpPr/>
      </dsp:nvSpPr>
      <dsp:spPr>
        <a:xfrm>
          <a:off x="0" y="1533451"/>
          <a:ext cx="10515600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1300" kern="1200" dirty="0"/>
        </a:p>
      </dsp:txBody>
      <dsp:txXfrm>
        <a:off x="0" y="1533451"/>
        <a:ext cx="10515600" cy="448672"/>
      </dsp:txXfrm>
    </dsp:sp>
    <dsp:sp modelId="{8D231530-CA51-4C71-9B65-6B5478A9D07F}">
      <dsp:nvSpPr>
        <dsp:cNvPr id="0" name=""/>
        <dsp:cNvSpPr/>
      </dsp:nvSpPr>
      <dsp:spPr>
        <a:xfrm>
          <a:off x="0" y="1982124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Advisories/actors in international research programs on </a:t>
          </a:r>
          <a:r>
            <a:rPr lang="en-US" sz="1700" b="1" kern="1200" dirty="0">
              <a:solidFill>
                <a:srgbClr val="FF0000"/>
              </a:solidFill>
            </a:rPr>
            <a:t>Space</a:t>
          </a:r>
          <a:endParaRPr lang="it-IT" sz="1700" b="1" kern="1200" dirty="0">
            <a:solidFill>
              <a:srgbClr val="FF0000"/>
            </a:solidFill>
          </a:endParaRPr>
        </a:p>
      </dsp:txBody>
      <dsp:txXfrm>
        <a:off x="19904" y="2002028"/>
        <a:ext cx="10475792" cy="367937"/>
      </dsp:txXfrm>
    </dsp:sp>
    <dsp:sp modelId="{5FB4CB74-4C3B-4780-8779-86F4F3260A94}">
      <dsp:nvSpPr>
        <dsp:cNvPr id="0" name=""/>
        <dsp:cNvSpPr/>
      </dsp:nvSpPr>
      <dsp:spPr>
        <a:xfrm>
          <a:off x="0" y="2389869"/>
          <a:ext cx="10515600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Cassini Radar Science Team (NASA)</a:t>
          </a:r>
          <a:endParaRPr lang="it-IT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COSMO/</a:t>
          </a:r>
          <a:r>
            <a:rPr lang="en-US" sz="1300" kern="1200" dirty="0" err="1"/>
            <a:t>Skymed</a:t>
          </a:r>
          <a:r>
            <a:rPr lang="en-US" sz="1300" kern="1200" dirty="0"/>
            <a:t>, </a:t>
          </a:r>
          <a:r>
            <a:rPr lang="en-US" sz="1300" kern="1200" dirty="0" err="1"/>
            <a:t>Platino</a:t>
          </a:r>
          <a:r>
            <a:rPr lang="en-US" sz="1300" kern="1200" dirty="0"/>
            <a:t> (ASI)</a:t>
          </a:r>
          <a:endParaRPr lang="it-IT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1300" kern="1200" dirty="0"/>
        </a:p>
      </dsp:txBody>
      <dsp:txXfrm>
        <a:off x="0" y="2389869"/>
        <a:ext cx="10515600" cy="668609"/>
      </dsp:txXfrm>
    </dsp:sp>
    <dsp:sp modelId="{F400479D-F8DA-4155-83FB-E682C9C41543}">
      <dsp:nvSpPr>
        <dsp:cNvPr id="0" name=""/>
        <dsp:cNvSpPr/>
      </dsp:nvSpPr>
      <dsp:spPr>
        <a:xfrm>
          <a:off x="0" y="3058479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General Chair of the </a:t>
          </a:r>
          <a:r>
            <a:rPr lang="en-US" sz="1700" b="1" kern="1200" dirty="0">
              <a:solidFill>
                <a:srgbClr val="FF0000"/>
              </a:solidFill>
            </a:rPr>
            <a:t>5G International PhD School (2018-2021)</a:t>
          </a:r>
          <a:endParaRPr lang="it-IT" sz="1700" kern="1200" dirty="0">
            <a:solidFill>
              <a:srgbClr val="FF0000"/>
            </a:solidFill>
          </a:endParaRPr>
        </a:p>
      </dsp:txBody>
      <dsp:txXfrm>
        <a:off x="19904" y="3078383"/>
        <a:ext cx="10475792" cy="367937"/>
      </dsp:txXfrm>
    </dsp:sp>
    <dsp:sp modelId="{40204806-E471-448C-ABA8-34AFC6C067A7}">
      <dsp:nvSpPr>
        <dsp:cNvPr id="0" name=""/>
        <dsp:cNvSpPr/>
      </dsp:nvSpPr>
      <dsp:spPr>
        <a:xfrm>
          <a:off x="0" y="3466224"/>
          <a:ext cx="10515600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u="sng" kern="1200" dirty="0">
              <a:hlinkClick xmlns:r="http://schemas.openxmlformats.org/officeDocument/2006/relationships" r:id="rId1"/>
            </a:rPr>
            <a:t>PhD School – 5G Italy 2020</a:t>
          </a:r>
          <a:endParaRPr lang="it-IT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u="sng" kern="1200" dirty="0">
              <a:hlinkClick xmlns:r="http://schemas.openxmlformats.org/officeDocument/2006/relationships" r:id="rId2"/>
            </a:rPr>
            <a:t>PhD School – 5G Italy 2021</a:t>
          </a:r>
          <a:endParaRPr lang="it-IT" sz="1300" kern="1200" dirty="0"/>
        </a:p>
      </dsp:txBody>
      <dsp:txXfrm>
        <a:off x="0" y="3466224"/>
        <a:ext cx="10515600" cy="448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C671E-22B8-40F3-AC4E-8CC9C049228D}">
      <dsp:nvSpPr>
        <dsp:cNvPr id="0" name=""/>
        <dsp:cNvSpPr/>
      </dsp:nvSpPr>
      <dsp:spPr>
        <a:xfrm>
          <a:off x="0" y="1146"/>
          <a:ext cx="10515600" cy="1323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1" i="1" kern="1200" dirty="0"/>
            <a:t>Applied electromagnetics: 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1" i="1" kern="1200" dirty="0" err="1"/>
            <a:t>Antennas</a:t>
          </a:r>
          <a:r>
            <a:rPr lang="it-IT" sz="2900" b="1" i="1" kern="1200" dirty="0"/>
            <a:t>, </a:t>
          </a:r>
          <a:r>
            <a:rPr lang="it-IT" sz="2900" b="1" i="1" kern="1200" dirty="0" err="1"/>
            <a:t>measurements</a:t>
          </a:r>
          <a:r>
            <a:rPr lang="it-IT" sz="2900" b="1" i="1" kern="1200" dirty="0"/>
            <a:t>, and </a:t>
          </a:r>
          <a:r>
            <a:rPr lang="it-IT" sz="2900" b="1" i="1" kern="1200" dirty="0" err="1"/>
            <a:t>components</a:t>
          </a:r>
          <a:endParaRPr lang="it-IT" sz="2900" kern="1200" dirty="0"/>
        </a:p>
      </dsp:txBody>
      <dsp:txXfrm>
        <a:off x="64597" y="65743"/>
        <a:ext cx="10386406" cy="11940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5F18C-3BDE-4A8B-B761-E996886C2F48}">
      <dsp:nvSpPr>
        <dsp:cNvPr id="0" name=""/>
        <dsp:cNvSpPr/>
      </dsp:nvSpPr>
      <dsp:spPr>
        <a:xfrm>
          <a:off x="0" y="15106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Antenna diagnosis and synthesis</a:t>
          </a:r>
          <a:r>
            <a:rPr lang="en-US" sz="2300" kern="1200" dirty="0"/>
            <a:t> </a:t>
          </a:r>
        </a:p>
      </dsp:txBody>
      <dsp:txXfrm>
        <a:off x="26930" y="42036"/>
        <a:ext cx="10461740" cy="497795"/>
      </dsp:txXfrm>
    </dsp:sp>
    <dsp:sp modelId="{6F456234-7CC8-4A28-859F-29710600063E}">
      <dsp:nvSpPr>
        <dsp:cNvPr id="0" name=""/>
        <dsp:cNvSpPr/>
      </dsp:nvSpPr>
      <dsp:spPr>
        <a:xfrm>
          <a:off x="0" y="566761"/>
          <a:ext cx="10515600" cy="114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Diagnosis of array and reflector antennas, reflector antenna synthesis, array antenna synthesis, even phase only, even including near-field constraints and aperiodic lattices with constraints on spacing and encumbrance, sub-array partitioning, </a:t>
          </a:r>
          <a:r>
            <a:rPr lang="en-US" sz="1800" kern="1200" dirty="0" err="1"/>
            <a:t>reflectarray</a:t>
          </a:r>
          <a:r>
            <a:rPr lang="en-US" sz="1800" kern="1200" dirty="0"/>
            <a:t> antenna synthesis, non-invasive dielectric field sensors.</a:t>
          </a:r>
          <a:endParaRPr lang="it-I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1800" kern="1200" dirty="0"/>
        </a:p>
      </dsp:txBody>
      <dsp:txXfrm>
        <a:off x="0" y="566761"/>
        <a:ext cx="10515600" cy="1142640"/>
      </dsp:txXfrm>
    </dsp:sp>
    <dsp:sp modelId="{C600A565-50C0-445E-B96D-83FD61C693DB}">
      <dsp:nvSpPr>
        <dsp:cNvPr id="0" name=""/>
        <dsp:cNvSpPr/>
      </dsp:nvSpPr>
      <dsp:spPr>
        <a:xfrm>
          <a:off x="0" y="1709401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Measurements</a:t>
          </a:r>
          <a:endParaRPr lang="it-IT" sz="2300" kern="1200" dirty="0"/>
        </a:p>
      </dsp:txBody>
      <dsp:txXfrm>
        <a:off x="26930" y="1736331"/>
        <a:ext cx="10461740" cy="497795"/>
      </dsp:txXfrm>
    </dsp:sp>
    <dsp:sp modelId="{46EF4ACD-EC02-46D4-B406-5BCA2209EE3A}">
      <dsp:nvSpPr>
        <dsp:cNvPr id="0" name=""/>
        <dsp:cNvSpPr/>
      </dsp:nvSpPr>
      <dsp:spPr>
        <a:xfrm>
          <a:off x="0" y="2261056"/>
          <a:ext cx="10515600" cy="114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Amplitude and phase and </a:t>
          </a:r>
          <a:r>
            <a:rPr lang="en-US" sz="1800" kern="1200" dirty="0" err="1"/>
            <a:t>phaseless</a:t>
          </a:r>
          <a:r>
            <a:rPr lang="en-US" sz="1800" kern="1200" dirty="0"/>
            <a:t> Near-Field/Far-Field transformations, optimized sampling techniques, non-invasive probes, synthesis of plane wave synthesizer, synthesis of echo generators, reconstruction of incoherent sources, advanced millimeter-wave measurements.</a:t>
          </a:r>
          <a:endParaRPr lang="it-I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1800" kern="1200" dirty="0"/>
        </a:p>
      </dsp:txBody>
      <dsp:txXfrm>
        <a:off x="0" y="2261056"/>
        <a:ext cx="10515600" cy="1142640"/>
      </dsp:txXfrm>
    </dsp:sp>
    <dsp:sp modelId="{D34C37E7-5E6C-4CBF-A51C-25F131DDCBA2}">
      <dsp:nvSpPr>
        <dsp:cNvPr id="0" name=""/>
        <dsp:cNvSpPr/>
      </dsp:nvSpPr>
      <dsp:spPr>
        <a:xfrm>
          <a:off x="0" y="3403696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Analysis and synthesis of microwave components</a:t>
          </a:r>
          <a:endParaRPr lang="it-IT" sz="2300" kern="1200" dirty="0"/>
        </a:p>
      </dsp:txBody>
      <dsp:txXfrm>
        <a:off x="26930" y="3430626"/>
        <a:ext cx="10461740" cy="497795"/>
      </dsp:txXfrm>
    </dsp:sp>
    <dsp:sp modelId="{B4E44AA6-12D1-4924-95B1-64C65426E0DF}">
      <dsp:nvSpPr>
        <dsp:cNvPr id="0" name=""/>
        <dsp:cNvSpPr/>
      </dsp:nvSpPr>
      <dsp:spPr>
        <a:xfrm>
          <a:off x="0" y="3955351"/>
          <a:ext cx="10515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Analysis and synthesis of filters, beamforming networks, true-time delay architectures.</a:t>
          </a:r>
          <a:endParaRPr lang="it-IT" sz="1800" kern="1200" dirty="0"/>
        </a:p>
      </dsp:txBody>
      <dsp:txXfrm>
        <a:off x="0" y="3955351"/>
        <a:ext cx="10515600" cy="380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2B262-DDE3-47A1-9AC3-57E4677E0CCF}">
      <dsp:nvSpPr>
        <dsp:cNvPr id="0" name=""/>
        <dsp:cNvSpPr/>
      </dsp:nvSpPr>
      <dsp:spPr>
        <a:xfrm>
          <a:off x="0" y="1146"/>
          <a:ext cx="10515600" cy="1323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1" i="1" kern="1200" dirty="0"/>
            <a:t>Applied electromagnetics: 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b="1" i="1" kern="1200" dirty="0" err="1"/>
            <a:t>Computational</a:t>
          </a:r>
          <a:r>
            <a:rPr lang="it-IT" sz="2900" b="1" i="1" kern="1200" dirty="0"/>
            <a:t>, Inverse </a:t>
          </a:r>
          <a:r>
            <a:rPr lang="it-IT" sz="2900" b="1" i="1" kern="1200" dirty="0" err="1"/>
            <a:t>problems</a:t>
          </a:r>
          <a:r>
            <a:rPr lang="it-IT" sz="2900" b="1" i="1" kern="1200" dirty="0"/>
            <a:t> and </a:t>
          </a:r>
          <a:r>
            <a:rPr lang="it-IT" sz="2900" b="1" i="1" kern="1200" dirty="0" err="1"/>
            <a:t>optimization</a:t>
          </a:r>
          <a:endParaRPr lang="it-IT" sz="2900" kern="1200" dirty="0"/>
        </a:p>
      </dsp:txBody>
      <dsp:txXfrm>
        <a:off x="64597" y="65743"/>
        <a:ext cx="10386406" cy="11940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9516F-A3E8-4523-AB72-5BAD4C35E9C7}">
      <dsp:nvSpPr>
        <dsp:cNvPr id="0" name=""/>
        <dsp:cNvSpPr/>
      </dsp:nvSpPr>
      <dsp:spPr>
        <a:xfrm>
          <a:off x="0" y="7366"/>
          <a:ext cx="10515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Computational electromagnetics</a:t>
          </a:r>
          <a:endParaRPr lang="it-IT" sz="2100" kern="1200" dirty="0"/>
        </a:p>
      </dsp:txBody>
      <dsp:txXfrm>
        <a:off x="24588" y="31954"/>
        <a:ext cx="10466424" cy="454509"/>
      </dsp:txXfrm>
    </dsp:sp>
    <dsp:sp modelId="{A7E29401-A6D5-4029-BBEB-35FE89EB207A}">
      <dsp:nvSpPr>
        <dsp:cNvPr id="0" name=""/>
        <dsp:cNvSpPr/>
      </dsp:nvSpPr>
      <dsp:spPr>
        <a:xfrm>
          <a:off x="0" y="511051"/>
          <a:ext cx="10515600" cy="1695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Fast numerical methods for direct scattering, fast marching for asymptotic solutions, ultra-fast Radar Cross Section prediction, modeling of plasma-motion in electric thrusters and fast numerical implementation, Graphics Processing Units acceleration for computational electromagnetics, supercomputing on hybrid hardware, fast processing for Magnetic Resonance Imaging, optimized computational schemes for Non-Uniform FFT (NUFFT), data structures for the numerical acceleration of ray tracing algorithms, Boundary Volume Hierarchy, KD-Tree, efficient parallel numerical schemes for the evaluation of singular values.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1600" kern="1200" dirty="0"/>
        </a:p>
      </dsp:txBody>
      <dsp:txXfrm>
        <a:off x="0" y="511051"/>
        <a:ext cx="10515600" cy="1695330"/>
      </dsp:txXfrm>
    </dsp:sp>
    <dsp:sp modelId="{414094D4-F5CF-4779-95E5-A9D4158F4214}">
      <dsp:nvSpPr>
        <dsp:cNvPr id="0" name=""/>
        <dsp:cNvSpPr/>
      </dsp:nvSpPr>
      <dsp:spPr>
        <a:xfrm>
          <a:off x="0" y="2206381"/>
          <a:ext cx="10515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Inverse problems</a:t>
          </a:r>
          <a:endParaRPr lang="it-IT" sz="2100" kern="1200" dirty="0"/>
        </a:p>
      </dsp:txBody>
      <dsp:txXfrm>
        <a:off x="24588" y="2230969"/>
        <a:ext cx="10466424" cy="454509"/>
      </dsp:txXfrm>
    </dsp:sp>
    <dsp:sp modelId="{334CD2AD-36AB-46AA-B546-6CB42A38A54E}">
      <dsp:nvSpPr>
        <dsp:cNvPr id="0" name=""/>
        <dsp:cNvSpPr/>
      </dsp:nvSpPr>
      <dsp:spPr>
        <a:xfrm>
          <a:off x="0" y="2710066"/>
          <a:ext cx="10515600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Microwave tomography, sampling techniques, holographic tomography, extraction of synthetic parameters in inverse scattering, Singular Value Optimization.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1600" kern="1200" dirty="0"/>
        </a:p>
      </dsp:txBody>
      <dsp:txXfrm>
        <a:off x="0" y="2710066"/>
        <a:ext cx="10515600" cy="782460"/>
      </dsp:txXfrm>
    </dsp:sp>
    <dsp:sp modelId="{88A3430C-5C12-422A-AC03-F6438D4BFB71}">
      <dsp:nvSpPr>
        <dsp:cNvPr id="0" name=""/>
        <dsp:cNvSpPr/>
      </dsp:nvSpPr>
      <dsp:spPr>
        <a:xfrm>
          <a:off x="0" y="3492526"/>
          <a:ext cx="10515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Optimization techniques</a:t>
          </a:r>
          <a:endParaRPr lang="it-IT" sz="2100" kern="1200" dirty="0"/>
        </a:p>
      </dsp:txBody>
      <dsp:txXfrm>
        <a:off x="24588" y="3517114"/>
        <a:ext cx="10466424" cy="454509"/>
      </dsp:txXfrm>
    </dsp:sp>
    <dsp:sp modelId="{277D0984-9CC7-4A3D-8E69-52412B62F724}">
      <dsp:nvSpPr>
        <dsp:cNvPr id="0" name=""/>
        <dsp:cNvSpPr/>
      </dsp:nvSpPr>
      <dsp:spPr>
        <a:xfrm>
          <a:off x="0" y="3996211"/>
          <a:ext cx="10515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multi-step/multi-stage optimization approaches with GPU acceleration.</a:t>
          </a:r>
          <a:endParaRPr lang="it-IT" sz="1600" kern="1200" dirty="0"/>
        </a:p>
      </dsp:txBody>
      <dsp:txXfrm>
        <a:off x="0" y="3996211"/>
        <a:ext cx="10515600" cy="3477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AA8EB-7CEE-417B-BC1E-CA5839AD482E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i="1" kern="1200"/>
            <a:t>Scattering and Propagation</a:t>
          </a:r>
          <a:endParaRPr lang="it-IT" sz="5500" kern="1200"/>
        </a:p>
      </dsp:txBody>
      <dsp:txXfrm>
        <a:off x="64397" y="67590"/>
        <a:ext cx="10386806" cy="1190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35C32-9C55-4E75-89DB-45CF1CCD5E81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2466B-D03A-4D2F-8FDD-1568235BD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56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2466B-D03A-4D2F-8FDD-1568235BD03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07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450FD2-598A-418E-95C6-39F05D14B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4F37A3F-2162-4D35-8B43-13900AF92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61AE5C-3478-4673-BA49-7ABB5B134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20/10/2021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ABAFF1-1106-4154-8C4A-4355AEE7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BMSTU - Federico II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3C90E9-0D86-434E-B232-BD863A54D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DD72-2EFF-49D0-BF93-3C9DC8B376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49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D92DD1-D494-4202-8516-70E263A6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641F8F5-2F9C-4912-8D84-CF8FF06BC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771EB9-7DF8-45EA-B10B-9B378322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20/10/2021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0DE83A-F202-4287-B479-6B2719D10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BMSTU - Federico II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714E23-A145-484F-8CDD-A95FF99D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DD72-2EFF-49D0-BF93-3C9DC8B376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15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BA88CBA-2ACF-42A6-95A2-810B3E365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CB53BFE-C311-44A6-89EE-BB9268679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EFE7C5-1CEB-42C0-9027-FC02E135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20/10/2021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038B72-39F3-4A7A-B153-7F23C77D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BMSTU - Federico II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E8C4AB-E291-4796-9D1E-CBC81EF3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DD72-2EFF-49D0-BF93-3C9DC8B376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38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6A3217-D1EC-441C-A834-E4ACC62A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EC4AAD-DACF-4ABB-82DD-0ED8A875D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DB71FC-7969-47AB-914D-3EA033E1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20/10/2021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C08548-2E68-4432-9714-222228758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BMSTU - Federico II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8BE77F-22AC-4061-B843-5F1067FE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DD72-2EFF-49D0-BF93-3C9DC8B3765A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3B209AD-977D-4A74-B2CF-FC67F4CE4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674" y="29457"/>
            <a:ext cx="1745830" cy="53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40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E4B203-EC52-45AB-81A9-25F696BD2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85B42D-190A-4760-95BA-CAFCC87D7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C18720-421B-4B50-996D-FFC49EF89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20/10/2021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04DF13-40F0-45AB-8AEC-86D941267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BMSTU - Federico II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3374E0-047C-430E-8A84-B3361447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DD72-2EFF-49D0-BF93-3C9DC8B376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27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F2110E-626E-4951-B399-36046293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E49633-3E18-4EAC-83AA-AB58F835A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2FB0C88-3ABF-4E03-9038-53913115A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1F70F5-7A71-418B-8DE8-21D22599E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20/10/2021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3C63314-BA15-44CE-9AC1-A658D74B1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BMSTU - Federico II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D12668-BE22-4825-B2A3-79E6E433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DD72-2EFF-49D0-BF93-3C9DC8B3765A}" type="slidenum">
              <a:rPr lang="it-IT" smtClean="0"/>
              <a:t>‹N›</a:t>
            </a:fld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680BFDA-7802-4BBE-B833-D9CD79191C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674" y="29457"/>
            <a:ext cx="1745830" cy="53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206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5950F6-DF19-4A63-ABB7-BA7CF797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392A53-6476-4002-8F7F-9B2FF0F05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2106F15-D83F-43A7-9C85-C69558EAB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6F3813B-0A3D-4B6C-9690-1D8168C4B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85A5A11-4F86-45B9-9569-E667D4222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067FBF5-C5DD-45C4-AE79-C5CFD1F6A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20/10/2021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4AF859D-46AB-4F9E-B9D2-7F10996E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BMSTU - Federico II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C7D7621-53F2-4D23-9C8F-77FD3357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DD72-2EFF-49D0-BF93-3C9DC8B376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7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450D82-502C-4A8E-BA0D-E5B9A5F1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784E54E-8300-4E98-9CF0-4B0A8B19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20/10/2021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0643714-386D-4F65-B73F-2E1BC93B4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BMSTU - Federico II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2D96546-A938-4725-AB0D-F24BBFCA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DD72-2EFF-49D0-BF93-3C9DC8B376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25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BB9B8EB-0A3C-4C61-B307-99644141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20/10/2021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17E3DA6-730A-45A8-B30F-CEAA6B7C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BMSTU - Federico II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00B951-0463-4466-A9CC-D0AF8E07C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DD72-2EFF-49D0-BF93-3C9DC8B376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73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BD611-A15E-4ADE-A0F2-4918988CE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E85B25-8C7D-4ABF-BAA4-076123FB3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7E7EA0F-BDEE-443D-954A-43DFC3C44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7A583E-3F07-4155-87BB-FEEF971AE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20/10/2021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62D279-849A-481D-A795-690D45EB3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BMSTU - Federico II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4232A0-E09A-4549-9735-1A2466E4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DD72-2EFF-49D0-BF93-3C9DC8B376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15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8B078-1129-4B49-9621-7DC9E816F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6EC523C-7120-4355-A0B9-ACC1C85E8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E8D0327-7E00-4E2D-9033-96AC4930A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400B68-39BF-46DF-A5E9-1BCAD77B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20/10/2021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282FC2-F5C5-4C86-B9A5-DF4BDF192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BMSTU - Federico II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01C809-FBF4-4146-B2E9-0145A03A2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DD72-2EFF-49D0-BF93-3C9DC8B376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23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BB6D4CC-CB5C-42BB-8B59-F9D95AA3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EE3AE1-01D0-4C41-B536-D41B8EB94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425576-0D5D-4CAE-8DE0-ABD7A7D62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20/10/2021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89FBF6-9F58-48B3-8C0F-FAF7573E0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BMSTU - Federico II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C63F8B-97C1-4323-A876-DD09CDB94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FDD72-2EFF-49D0-BF93-3C9DC8B376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93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390/aerospace8050138" TargetMode="Externa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hyperlink" Target="https://doi.org/10.7716/aem.v9i2.1389" TargetMode="External"/><Relationship Id="rId4" Type="http://schemas.openxmlformats.org/officeDocument/2006/relationships/diagramLayout" Target="../diagrams/layout16.xml"/><Relationship Id="rId9" Type="http://schemas.openxmlformats.org/officeDocument/2006/relationships/hyperlink" Target="https://doi.org/10.3390/s2113446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41FAEF55-81F3-4D82-AD9E-8575616283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2475453"/>
              </p:ext>
            </p:extLst>
          </p:nvPr>
        </p:nvGraphicFramePr>
        <p:xfrm>
          <a:off x="1524000" y="1971758"/>
          <a:ext cx="914400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6BF35190-EE0D-4C30-9DBB-A3A5895B222A}"/>
              </a:ext>
            </a:extLst>
          </p:cNvPr>
          <p:cNvGraphicFramePr/>
          <p:nvPr/>
        </p:nvGraphicFramePr>
        <p:xfrm>
          <a:off x="1524000" y="4854463"/>
          <a:ext cx="9144000" cy="165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8D880FA1-44BD-4BA9-BD0E-888349B3D3F8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245" y="6309308"/>
            <a:ext cx="1533525" cy="471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6744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6002CB-C516-4CE5-9992-EF4DA2F7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7D51E3F-13BD-4235-88BA-E56451A09F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5428" r="9709" b="16484"/>
          <a:stretch>
            <a:fillRect/>
          </a:stretch>
        </p:blipFill>
        <p:spPr bwMode="auto">
          <a:xfrm>
            <a:off x="3162300" y="1317574"/>
            <a:ext cx="8968089" cy="539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uppo 37">
            <a:extLst>
              <a:ext uri="{FF2B5EF4-FFF2-40B4-BE49-F238E27FC236}">
                <a16:creationId xmlns:a16="http://schemas.microsoft.com/office/drawing/2014/main" id="{471D7D24-A7B8-4645-BEC6-F4A4603F3648}"/>
              </a:ext>
            </a:extLst>
          </p:cNvPr>
          <p:cNvGrpSpPr/>
          <p:nvPr/>
        </p:nvGrpSpPr>
        <p:grpSpPr>
          <a:xfrm>
            <a:off x="216202" y="1830388"/>
            <a:ext cx="2503186" cy="4327525"/>
            <a:chOff x="1844976" y="1"/>
            <a:chExt cx="8550068" cy="6808772"/>
          </a:xfrm>
        </p:grpSpPr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A9305F11-9A0A-4E58-BB37-AB75E7FD5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568" y="1"/>
              <a:ext cx="3834758" cy="2551455"/>
            </a:xfrm>
            <a:prstGeom prst="rect">
              <a:avLst/>
            </a:prstGeom>
          </p:spPr>
        </p:pic>
        <p:pic>
          <p:nvPicPr>
            <p:cNvPr id="40" name="Immagine 39">
              <a:extLst>
                <a:ext uri="{FF2B5EF4-FFF2-40B4-BE49-F238E27FC236}">
                  <a16:creationId xmlns:a16="http://schemas.microsoft.com/office/drawing/2014/main" id="{26ED912B-6D52-46E0-8F45-7B54A9029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977" y="2437697"/>
              <a:ext cx="3780747" cy="2368301"/>
            </a:xfrm>
            <a:prstGeom prst="rect">
              <a:avLst/>
            </a:prstGeom>
          </p:spPr>
        </p:pic>
        <p:pic>
          <p:nvPicPr>
            <p:cNvPr id="41" name="Immagine 40">
              <a:extLst>
                <a:ext uri="{FF2B5EF4-FFF2-40B4-BE49-F238E27FC236}">
                  <a16:creationId xmlns:a16="http://schemas.microsoft.com/office/drawing/2014/main" id="{3630BAFD-A2AE-458E-9412-22E529279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488" y="2103642"/>
              <a:ext cx="3780747" cy="2462179"/>
            </a:xfrm>
            <a:prstGeom prst="rect">
              <a:avLst/>
            </a:prstGeom>
          </p:spPr>
        </p:pic>
        <p:pic>
          <p:nvPicPr>
            <p:cNvPr id="42" name="Immagine 41">
              <a:extLst>
                <a:ext uri="{FF2B5EF4-FFF2-40B4-BE49-F238E27FC236}">
                  <a16:creationId xmlns:a16="http://schemas.microsoft.com/office/drawing/2014/main" id="{B9C2BC81-1D0F-413E-92AD-770C827AF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993" y="4692238"/>
              <a:ext cx="3780747" cy="2116535"/>
            </a:xfrm>
            <a:prstGeom prst="rect">
              <a:avLst/>
            </a:prstGeom>
          </p:spPr>
        </p:pic>
        <p:pic>
          <p:nvPicPr>
            <p:cNvPr id="43" name="Immagine 42">
              <a:extLst>
                <a:ext uri="{FF2B5EF4-FFF2-40B4-BE49-F238E27FC236}">
                  <a16:creationId xmlns:a16="http://schemas.microsoft.com/office/drawing/2014/main" id="{4AFBF0D0-039B-4E61-A1C2-787AC19BD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297" y="4479418"/>
              <a:ext cx="3780747" cy="2250953"/>
            </a:xfrm>
            <a:prstGeom prst="rect">
              <a:avLst/>
            </a:prstGeom>
          </p:spPr>
        </p:pic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8F228541-93FA-49F1-B714-97EA87DA627E}"/>
                </a:ext>
              </a:extLst>
            </p:cNvPr>
            <p:cNvSpPr txBox="1"/>
            <p:nvPr/>
          </p:nvSpPr>
          <p:spPr>
            <a:xfrm>
              <a:off x="1844976" y="2551455"/>
              <a:ext cx="10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Spotlight</a:t>
              </a:r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65F16FD1-CAC8-4B81-AFEC-D3768B79BCF4}"/>
                </a:ext>
              </a:extLst>
            </p:cNvPr>
            <p:cNvSpPr txBox="1"/>
            <p:nvPr/>
          </p:nvSpPr>
          <p:spPr>
            <a:xfrm>
              <a:off x="3969225" y="197893"/>
              <a:ext cx="1039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Stripmap</a:t>
              </a:r>
              <a:endParaRPr lang="it-IT" dirty="0"/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AB26D066-27DA-4A06-B1B3-2A8D72D4B954}"/>
                </a:ext>
              </a:extLst>
            </p:cNvPr>
            <p:cNvSpPr txBox="1"/>
            <p:nvPr/>
          </p:nvSpPr>
          <p:spPr>
            <a:xfrm>
              <a:off x="6096001" y="2292122"/>
              <a:ext cx="1676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Sliding spotlight</a:t>
              </a: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A1F3D485-6FB1-4DCD-B9D6-F89984D86915}"/>
                </a:ext>
              </a:extLst>
            </p:cNvPr>
            <p:cNvSpPr txBox="1"/>
            <p:nvPr/>
          </p:nvSpPr>
          <p:spPr>
            <a:xfrm>
              <a:off x="1863590" y="4876903"/>
              <a:ext cx="980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ScanSAR</a:t>
              </a:r>
              <a:endParaRPr lang="it-IT" dirty="0"/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613023AE-5ED3-48E3-B493-8F49A43BA72D}"/>
                </a:ext>
              </a:extLst>
            </p:cNvPr>
            <p:cNvSpPr txBox="1"/>
            <p:nvPr/>
          </p:nvSpPr>
          <p:spPr>
            <a:xfrm>
              <a:off x="6241082" y="4694115"/>
              <a:ext cx="882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TopSAR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24322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AE86055B-AE97-4488-96A4-7ECBB2D03B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6083007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7921E066-8D20-453A-A89E-DC404B1C7B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489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E49B07-6912-48AB-8EBB-B2992F78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20/10/2021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08A412-FF58-4785-997B-FFA499A6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BMSTU - Federico II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25A731-B294-42A4-9FD8-4A514653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DD72-2EFF-49D0-BF93-3C9DC8B3765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36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0FBD6F-F25B-459B-98CB-4D586AFB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31" y="86649"/>
            <a:ext cx="7549342" cy="795605"/>
          </a:xfrm>
        </p:spPr>
        <p:txBody>
          <a:bodyPr/>
          <a:lstStyle/>
          <a:p>
            <a:r>
              <a:rPr lang="en-GB" dirty="0"/>
              <a:t>Walking user</a:t>
            </a:r>
          </a:p>
        </p:txBody>
      </p:sp>
      <p:pic>
        <p:nvPicPr>
          <p:cNvPr id="15" name="Segnaposto contenuto 4" descr="Immagine che contiene screenshot, computer, scrivania, portatile&#10;&#10;Descrizione generata automaticamente">
            <a:extLst>
              <a:ext uri="{FF2B5EF4-FFF2-40B4-BE49-F238E27FC236}">
                <a16:creationId xmlns:a16="http://schemas.microsoft.com/office/drawing/2014/main" id="{49C70283-C17E-43CB-9F65-B310F8C46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5" t="16753" r="50000" b="32167"/>
          <a:stretch/>
        </p:blipFill>
        <p:spPr>
          <a:xfrm>
            <a:off x="139931" y="26302"/>
            <a:ext cx="2682999" cy="2010808"/>
          </a:xfrm>
        </p:spPr>
      </p:pic>
      <p:pic>
        <p:nvPicPr>
          <p:cNvPr id="17" name="1_5m_Beams_Vs_Omni plebiscito">
            <a:hlinkClick r:id="" action="ppaction://media"/>
            <a:extLst>
              <a:ext uri="{FF2B5EF4-FFF2-40B4-BE49-F238E27FC236}">
                <a16:creationId xmlns:a16="http://schemas.microsoft.com/office/drawing/2014/main" id="{87BB0630-20B9-4765-8C73-B517B15FF3F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19669" y="702"/>
            <a:ext cx="8717202" cy="6537902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30EBE1CA-5747-4A37-BC31-C8CA109D0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1" y="2097457"/>
            <a:ext cx="2845861" cy="188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993E3667-5E39-4E53-8514-DFC4006FD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31" y="3918223"/>
            <a:ext cx="3919325" cy="293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02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1FCA4AA9-1651-4C62-8D94-0C82F6A4B6D7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8D2937-1BCB-4722-AD34-0D7F5CC49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spcAft>
                <a:spcPts val="800"/>
              </a:spcAft>
            </a:pPr>
            <a:r>
              <a:rPr lang="en-US" sz="3600" dirty="0"/>
              <a:t>[1] Gallo G, </a:t>
            </a:r>
            <a:r>
              <a:rPr lang="en-US" sz="3600" dirty="0" err="1"/>
              <a:t>Isoldi</a:t>
            </a:r>
            <a:r>
              <a:rPr lang="en-US" sz="3600" dirty="0"/>
              <a:t> A, Del </a:t>
            </a:r>
            <a:r>
              <a:rPr lang="en-US" sz="3600" dirty="0" err="1"/>
              <a:t>Gatto</a:t>
            </a:r>
            <a:r>
              <a:rPr lang="en-US" sz="3600" dirty="0"/>
              <a:t> D, Savino R, Capozzoli A, Curcio C, </a:t>
            </a:r>
            <a:r>
              <a:rPr lang="en-US" sz="3600" dirty="0" err="1"/>
              <a:t>Liseno</a:t>
            </a:r>
            <a:r>
              <a:rPr lang="en-US" sz="3600" dirty="0"/>
              <a:t> A. Numerical Aspects of Particle-in-Cell Simulations for Plasma-Motion Modeling of Electric Thrusters. </a:t>
            </a:r>
            <a:r>
              <a:rPr lang="en-GB" sz="3600" dirty="0"/>
              <a:t>Aerospace. 2021; 8(5):138. </a:t>
            </a:r>
            <a:r>
              <a:rPr lang="en-US" sz="36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https://doi.org/10.3390/aerospace8050138</a:t>
            </a:r>
            <a:endParaRPr lang="it-IT" sz="3600" dirty="0"/>
          </a:p>
          <a:p>
            <a:pPr>
              <a:spcAft>
                <a:spcPts val="800"/>
              </a:spcAft>
            </a:pPr>
            <a:r>
              <a:rPr lang="en-US" sz="3600" dirty="0"/>
              <a:t>[2] D. </a:t>
            </a:r>
            <a:r>
              <a:rPr lang="en-US" sz="3600" dirty="0" err="1"/>
              <a:t>Pirone</a:t>
            </a:r>
            <a:r>
              <a:rPr lang="en-US" sz="3600" dirty="0"/>
              <a:t>, P. </a:t>
            </a:r>
            <a:r>
              <a:rPr lang="en-US" sz="3600" dirty="0" err="1"/>
              <a:t>Memmolo</a:t>
            </a:r>
            <a:r>
              <a:rPr lang="en-US" sz="3600" dirty="0"/>
              <a:t>, F. Merola, L. </a:t>
            </a:r>
            <a:r>
              <a:rPr lang="en-US" sz="3600" dirty="0" err="1"/>
              <a:t>Miccio</a:t>
            </a:r>
            <a:r>
              <a:rPr lang="en-US" sz="3600" dirty="0"/>
              <a:t>, M. </a:t>
            </a:r>
            <a:r>
              <a:rPr lang="en-US" sz="3600" dirty="0" err="1"/>
              <a:t>Mugnano</a:t>
            </a:r>
            <a:r>
              <a:rPr lang="en-US" sz="3600" dirty="0"/>
              <a:t>, A. Capozzoli, C. Curcio, A. </a:t>
            </a:r>
            <a:r>
              <a:rPr lang="en-US" sz="3600" dirty="0" err="1"/>
              <a:t>Liseno</a:t>
            </a:r>
            <a:r>
              <a:rPr lang="en-US" sz="3600" dirty="0"/>
              <a:t>, and P. Ferraro, "Rolling angle recovery of flowing cells in holographic tomography exploiting the phase similarity," Appl. Opt.  </a:t>
            </a:r>
            <a:r>
              <a:rPr lang="en-GB" sz="3600" dirty="0"/>
              <a:t>60, A277-A284 (2021).</a:t>
            </a:r>
            <a:endParaRPr lang="it-IT" sz="3600" dirty="0"/>
          </a:p>
          <a:p>
            <a:pPr>
              <a:spcAft>
                <a:spcPts val="800"/>
              </a:spcAft>
            </a:pPr>
            <a:r>
              <a:rPr lang="en-US" sz="3600" dirty="0"/>
              <a:t>[3] Capozzoli A, Curcio C, </a:t>
            </a:r>
            <a:r>
              <a:rPr lang="en-US" sz="3600" dirty="0" err="1"/>
              <a:t>Liseno</a:t>
            </a:r>
            <a:r>
              <a:rPr lang="en-US" sz="3600" dirty="0"/>
              <a:t> A. On the Optimal Field Sensing in Near-Field Characterization. </a:t>
            </a:r>
            <a:r>
              <a:rPr lang="en-GB" sz="3600" dirty="0"/>
              <a:t>Sensors. 2021; 21(13):4460. </a:t>
            </a:r>
            <a:r>
              <a:rPr lang="en-US" sz="36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https://doi.org/10.3390/s21134460</a:t>
            </a:r>
            <a:endParaRPr lang="it-IT" sz="3600" dirty="0"/>
          </a:p>
          <a:p>
            <a:pPr>
              <a:spcAft>
                <a:spcPts val="800"/>
              </a:spcAft>
            </a:pPr>
            <a:r>
              <a:rPr lang="en-US" sz="3600" dirty="0"/>
              <a:t>[4] A. Capozzoli, C. Curcio and A. </a:t>
            </a:r>
            <a:r>
              <a:rPr lang="en-US" sz="3600" dirty="0" err="1"/>
              <a:t>Liseno</a:t>
            </a:r>
            <a:r>
              <a:rPr lang="en-US" sz="3600" dirty="0"/>
              <a:t>, "Optimized Nonuniform FFTs and Their Application to Array Factor Computation," in IEEE Transactions on Antennas and Propagation, vol. 67, no. 6, pp. 3924-3938, June 2019, </a:t>
            </a:r>
            <a:r>
              <a:rPr lang="en-US" sz="3600" dirty="0" err="1"/>
              <a:t>doi</a:t>
            </a:r>
            <a:r>
              <a:rPr lang="en-US" sz="3600" dirty="0"/>
              <a:t>: 10.1109/TAP.2018.2826368.</a:t>
            </a:r>
            <a:endParaRPr lang="it-IT" sz="3600" dirty="0"/>
          </a:p>
          <a:p>
            <a:pPr>
              <a:spcAft>
                <a:spcPts val="800"/>
              </a:spcAft>
            </a:pPr>
            <a:r>
              <a:rPr lang="it-IT" sz="3600" dirty="0"/>
              <a:t>[5] Capozzoli, A., Curcio, C., &amp; Liseno, A. (2020). </a:t>
            </a:r>
            <a:r>
              <a:rPr lang="en-US" sz="3600" dirty="0"/>
              <a:t>CUDA-Based Particle Swarm Optimization in </a:t>
            </a:r>
            <a:r>
              <a:rPr lang="en-US" sz="3600" dirty="0" err="1"/>
              <a:t>Reflectarray</a:t>
            </a:r>
            <a:r>
              <a:rPr lang="en-US" sz="3600" dirty="0"/>
              <a:t> Antenna Synthesis. Advanced Electromagnetics, 9(2), 66–74. </a:t>
            </a:r>
            <a:r>
              <a:rPr lang="en-US" sz="36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https://doi.org/10.7716/aem.v9i2.1389</a:t>
            </a:r>
            <a:endParaRPr lang="it-IT" sz="3600" dirty="0"/>
          </a:p>
          <a:p>
            <a:pPr>
              <a:spcAft>
                <a:spcPts val="800"/>
              </a:spcAft>
            </a:pPr>
            <a:r>
              <a:rPr lang="en-US" sz="3600" dirty="0"/>
              <a:t>[6] A. </a:t>
            </a:r>
            <a:r>
              <a:rPr lang="en-US" sz="3600" dirty="0" err="1"/>
              <a:t>Breglia</a:t>
            </a:r>
            <a:r>
              <a:rPr lang="en-US" sz="3600" dirty="0"/>
              <a:t>, A. Capozzoli, C. Curcio and A. </a:t>
            </a:r>
            <a:r>
              <a:rPr lang="en-US" sz="3600" dirty="0" err="1"/>
              <a:t>Liseno</a:t>
            </a:r>
            <a:r>
              <a:rPr lang="en-US" sz="3600" dirty="0"/>
              <a:t>, "Comparison of Acceleration Data Structures for Electromagnetic Ray-Tracing Purposes on GPUs [EM Programmer's Notebook]," in IEEE Antennas and Propagation Magazine, vol. 57, no. 5, pp. 159-176, Oct. 2015, </a:t>
            </a:r>
            <a:r>
              <a:rPr lang="en-US" sz="3600" dirty="0" err="1"/>
              <a:t>doi</a:t>
            </a:r>
            <a:r>
              <a:rPr lang="en-US" sz="3600" dirty="0"/>
              <a:t>: 10.1109/MAP.2015.2470685.</a:t>
            </a:r>
            <a:endParaRPr lang="it-IT" sz="3600" dirty="0"/>
          </a:p>
          <a:p>
            <a:pPr>
              <a:spcAft>
                <a:spcPts val="800"/>
              </a:spcAft>
            </a:pPr>
            <a:r>
              <a:rPr lang="en-US" sz="3600" dirty="0"/>
              <a:t>[7] Amedeo Capozzoli, Claudio Curcio, and Angelo </a:t>
            </a:r>
            <a:r>
              <a:rPr lang="en-US" sz="3600" dirty="0" err="1"/>
              <a:t>Liseno</a:t>
            </a:r>
            <a:r>
              <a:rPr lang="en-US" sz="3600" dirty="0"/>
              <a:t>, "Experimental Field Reconstruction of Incoherent Sources," Progress In Electromagnetics Research B, Vol. 47, 219-239, 2013. </a:t>
            </a:r>
            <a:endParaRPr lang="it-IT" sz="3600" dirty="0"/>
          </a:p>
          <a:p>
            <a:pPr>
              <a:spcAft>
                <a:spcPts val="800"/>
              </a:spcAft>
            </a:pPr>
            <a:r>
              <a:rPr lang="en-US" sz="3600" dirty="0"/>
              <a:t>[8] A. Capozzoli, C. Curcio and A. </a:t>
            </a:r>
            <a:r>
              <a:rPr lang="en-US" sz="3600" dirty="0" err="1"/>
              <a:t>Liseno</a:t>
            </a:r>
            <a:r>
              <a:rPr lang="en-US" sz="3600" dirty="0"/>
              <a:t>, "Time-Harmonic Echo Generation," in IEEE Transactions on Antennas and Propagation, vol. 59, no. 9, pp. 3234-3245, Sept. 2011, </a:t>
            </a:r>
            <a:r>
              <a:rPr lang="en-US" sz="3600" dirty="0" err="1"/>
              <a:t>doi</a:t>
            </a:r>
            <a:r>
              <a:rPr lang="en-US" sz="3600" dirty="0"/>
              <a:t>: 10.1109/TAP.2011.2161548.</a:t>
            </a:r>
            <a:endParaRPr lang="it-IT" sz="3600" dirty="0"/>
          </a:p>
          <a:p>
            <a:pPr>
              <a:spcAft>
                <a:spcPts val="800"/>
              </a:spcAft>
            </a:pPr>
            <a:r>
              <a:rPr lang="en-US" sz="3600" dirty="0"/>
              <a:t>[9] A. Capozzoli et al., "Photonic Probes and Advanced (Also </a:t>
            </a:r>
            <a:r>
              <a:rPr lang="en-US" sz="3600" dirty="0" err="1"/>
              <a:t>Phaseless</a:t>
            </a:r>
            <a:r>
              <a:rPr lang="en-US" sz="3600" dirty="0"/>
              <a:t>) Near-Field Far-Field Techniques," in IEEE Antennas and Propagation Magazine, vol. 52, no. 5, pp. 232-241, Oct. 2010, </a:t>
            </a:r>
            <a:r>
              <a:rPr lang="en-US" sz="3600" dirty="0" err="1"/>
              <a:t>doi</a:t>
            </a:r>
            <a:r>
              <a:rPr lang="en-US" sz="3600" dirty="0"/>
              <a:t>: 10.1109/MAP.2010.5687550.</a:t>
            </a:r>
            <a:endParaRPr lang="it-IT" sz="3600" dirty="0"/>
          </a:p>
          <a:p>
            <a:pPr>
              <a:spcAft>
                <a:spcPts val="800"/>
              </a:spcAft>
            </a:pPr>
            <a:r>
              <a:rPr lang="en-US" sz="3600" dirty="0"/>
              <a:t>[10] A. Capozzoli, C. Curcio, G. </a:t>
            </a:r>
            <a:r>
              <a:rPr lang="en-US" sz="3600" dirty="0" err="1"/>
              <a:t>D'Elia</a:t>
            </a:r>
            <a:r>
              <a:rPr lang="en-US" sz="3600" dirty="0"/>
              <a:t> and A. </a:t>
            </a:r>
            <a:r>
              <a:rPr lang="en-US" sz="3600" dirty="0" err="1"/>
              <a:t>Liseno</a:t>
            </a:r>
            <a:r>
              <a:rPr lang="en-US" sz="3600" dirty="0"/>
              <a:t>, "</a:t>
            </a:r>
            <a:r>
              <a:rPr lang="en-US" sz="3600" dirty="0" err="1"/>
              <a:t>Phaseless</a:t>
            </a:r>
            <a:r>
              <a:rPr lang="en-US" sz="3600" dirty="0"/>
              <a:t> Antenna Characterization by Effective Aperture Field and Data Representations," in IEEE Transactions on Antennas and Propagation, vol. 57, no. 1, pp. 215-230, Jan. 2009, </a:t>
            </a:r>
            <a:r>
              <a:rPr lang="en-US" sz="3600" dirty="0" err="1"/>
              <a:t>doi</a:t>
            </a:r>
            <a:r>
              <a:rPr lang="en-US" sz="3600" dirty="0"/>
              <a:t>: 10.1109/TAP.2008.2009647.</a:t>
            </a:r>
            <a:endParaRPr lang="it-IT" sz="3600" dirty="0"/>
          </a:p>
          <a:p>
            <a:pPr>
              <a:spcAft>
                <a:spcPts val="800"/>
              </a:spcAft>
            </a:pPr>
            <a:r>
              <a:rPr lang="en-US" sz="3600" dirty="0"/>
              <a:t>[11] A. Capozzoli, C. Curcio and A. </a:t>
            </a:r>
            <a:r>
              <a:rPr lang="en-US" sz="3600" dirty="0" err="1"/>
              <a:t>Liseno</a:t>
            </a:r>
            <a:r>
              <a:rPr lang="en-US" sz="3600" dirty="0"/>
              <a:t>, "Singular Value Optimization in Inverse Electromagnetic Scattering," in IEEE Antennas and Wireless Propagation Letters, vol. 16, pp. 1094-1097, 2017, </a:t>
            </a:r>
            <a:r>
              <a:rPr lang="en-US" sz="3600" dirty="0" err="1"/>
              <a:t>doi</a:t>
            </a:r>
            <a:r>
              <a:rPr lang="en-US" sz="3600" dirty="0"/>
              <a:t>: 10.1109/LAWP.2016.2622713.</a:t>
            </a:r>
            <a:endParaRPr lang="it-IT" sz="36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0D4ABF-7EEC-4159-8CA6-D7551487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20/10/2021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2A53D9-34C9-4184-9A7F-98E145B5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BMSTU - Federico II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3B4321-7063-4998-A903-651A96C2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DD72-2EFF-49D0-BF93-3C9DC8B3765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907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187ADF70-6AE1-44B3-870A-5783D95ED19F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8D2937-1BCB-4722-AD34-0D7F5CC49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it-IT" dirty="0"/>
              <a:t>[0] </a:t>
            </a:r>
            <a:r>
              <a:rPr lang="it-IT" dirty="0" err="1"/>
              <a:t>G.Franceschetti</a:t>
            </a:r>
            <a:r>
              <a:rPr lang="it-IT" dirty="0"/>
              <a:t>, </a:t>
            </a:r>
            <a:r>
              <a:rPr lang="it-IT" dirty="0" err="1"/>
              <a:t>D.Riccio</a:t>
            </a:r>
            <a:r>
              <a:rPr lang="it-IT" dirty="0"/>
              <a:t>, "Scattering, Natural </a:t>
            </a:r>
            <a:r>
              <a:rPr lang="it-IT" dirty="0" err="1"/>
              <a:t>Surfaces</a:t>
            </a:r>
            <a:r>
              <a:rPr lang="it-IT" dirty="0"/>
              <a:t> and Fractals", </a:t>
            </a:r>
            <a:r>
              <a:rPr lang="it-IT" dirty="0" err="1"/>
              <a:t>Academic</a:t>
            </a:r>
            <a:r>
              <a:rPr lang="it-IT" dirty="0"/>
              <a:t> Press, Burlington, MA (USA), ISBN 13:978-0-12-265655-2, pp.304, gen.2007.</a:t>
            </a:r>
          </a:p>
          <a:p>
            <a:endParaRPr lang="it-IT" dirty="0"/>
          </a:p>
          <a:p>
            <a:r>
              <a:rPr lang="it-IT" dirty="0"/>
              <a:t>[1] G. Di Martino, A. Iodice, D. Riccio, “</a:t>
            </a:r>
            <a:r>
              <a:rPr lang="it-IT" dirty="0" err="1"/>
              <a:t>Closed</a:t>
            </a:r>
            <a:r>
              <a:rPr lang="it-IT" dirty="0"/>
              <a:t>-Form </a:t>
            </a:r>
            <a:r>
              <a:rPr lang="it-IT" dirty="0" err="1"/>
              <a:t>Anisotropic</a:t>
            </a:r>
            <a:r>
              <a:rPr lang="it-IT" dirty="0"/>
              <a:t> </a:t>
            </a:r>
            <a:r>
              <a:rPr lang="it-IT" dirty="0" err="1"/>
              <a:t>Polarimetric</a:t>
            </a:r>
            <a:r>
              <a:rPr lang="it-IT" dirty="0"/>
              <a:t> Two-Scale Model for Fast Evaluation of Sea Surface </a:t>
            </a:r>
            <a:r>
              <a:rPr lang="it-IT" dirty="0" err="1"/>
              <a:t>Backscattering</a:t>
            </a:r>
            <a:r>
              <a:rPr lang="it-IT" dirty="0"/>
              <a:t>”, IEEE Trans. </a:t>
            </a:r>
            <a:r>
              <a:rPr lang="it-IT" dirty="0" err="1"/>
              <a:t>Geosci</a:t>
            </a:r>
            <a:r>
              <a:rPr lang="it-IT" dirty="0"/>
              <a:t>. Remote </a:t>
            </a:r>
            <a:r>
              <a:rPr lang="it-IT" dirty="0" err="1"/>
              <a:t>Sens</a:t>
            </a:r>
            <a:r>
              <a:rPr lang="it-IT" dirty="0"/>
              <a:t>., vol.57, no.8, pp. 6182-6194, 2019.</a:t>
            </a:r>
          </a:p>
          <a:p>
            <a:r>
              <a:rPr lang="it-IT" dirty="0"/>
              <a:t>[2] G. Di Martino, A. Iodice, A. Natale, D. Riccio, "</a:t>
            </a:r>
            <a:r>
              <a:rPr lang="it-IT" dirty="0" err="1"/>
              <a:t>Polarimetric</a:t>
            </a:r>
            <a:r>
              <a:rPr lang="it-IT" dirty="0"/>
              <a:t> Two-Scale Two-Component Model for the </a:t>
            </a:r>
            <a:r>
              <a:rPr lang="it-IT" dirty="0" err="1"/>
              <a:t>Retrieval</a:t>
            </a:r>
            <a:r>
              <a:rPr lang="it-IT" dirty="0"/>
              <a:t> of </a:t>
            </a:r>
            <a:r>
              <a:rPr lang="it-IT" dirty="0" err="1"/>
              <a:t>Soil</a:t>
            </a:r>
            <a:r>
              <a:rPr lang="it-IT" dirty="0"/>
              <a:t> </a:t>
            </a:r>
            <a:r>
              <a:rPr lang="it-IT" dirty="0" err="1"/>
              <a:t>Moisture</a:t>
            </a:r>
            <a:r>
              <a:rPr lang="it-IT" dirty="0"/>
              <a:t> Under Moderate </a:t>
            </a:r>
            <a:r>
              <a:rPr lang="it-IT" dirty="0" err="1"/>
              <a:t>Vegetation</a:t>
            </a:r>
            <a:r>
              <a:rPr lang="it-IT" dirty="0"/>
              <a:t> via L-Band SAR Data", IEEE Trans. </a:t>
            </a:r>
            <a:r>
              <a:rPr lang="it-IT" dirty="0" err="1"/>
              <a:t>Geosci</a:t>
            </a:r>
            <a:r>
              <a:rPr lang="it-IT" dirty="0"/>
              <a:t>. Remote </a:t>
            </a:r>
            <a:r>
              <a:rPr lang="it-IT" dirty="0" err="1"/>
              <a:t>Sens</a:t>
            </a:r>
            <a:r>
              <a:rPr lang="it-IT" dirty="0"/>
              <a:t>., vol.54, no.4, pp. 2470-2491, 2016.</a:t>
            </a:r>
          </a:p>
          <a:p>
            <a:r>
              <a:rPr lang="it-IT" dirty="0"/>
              <a:t>[3] S. Perna, A. Iodice, "On the Use of Series </a:t>
            </a:r>
            <a:r>
              <a:rPr lang="it-IT" dirty="0" err="1"/>
              <a:t>Expansions</a:t>
            </a:r>
            <a:r>
              <a:rPr lang="it-IT" dirty="0"/>
              <a:t> for Kirchhoff </a:t>
            </a:r>
            <a:r>
              <a:rPr lang="it-IT" dirty="0" err="1"/>
              <a:t>Diffractals</a:t>
            </a:r>
            <a:r>
              <a:rPr lang="it-IT" dirty="0"/>
              <a:t>", IEEE Trans. </a:t>
            </a:r>
            <a:r>
              <a:rPr lang="it-IT" dirty="0" err="1"/>
              <a:t>Antennas</a:t>
            </a:r>
            <a:r>
              <a:rPr lang="it-IT" dirty="0"/>
              <a:t> </a:t>
            </a:r>
            <a:r>
              <a:rPr lang="it-IT" dirty="0" err="1"/>
              <a:t>Propagat</a:t>
            </a:r>
            <a:r>
              <a:rPr lang="it-IT" dirty="0"/>
              <a:t>., vol.59, no.2, pp. 595-610, 2011.</a:t>
            </a:r>
          </a:p>
          <a:p>
            <a:r>
              <a:rPr lang="it-IT" dirty="0"/>
              <a:t>[4] G. Franceschetti, A. Iodice, A. Natale, D. Riccio, “</a:t>
            </a:r>
            <a:r>
              <a:rPr lang="it-IT" dirty="0" err="1"/>
              <a:t>Stochastic</a:t>
            </a:r>
            <a:r>
              <a:rPr lang="it-IT" dirty="0"/>
              <a:t> Theory of Edge </a:t>
            </a:r>
            <a:r>
              <a:rPr lang="it-IT" dirty="0" err="1"/>
              <a:t>Diffraction</a:t>
            </a:r>
            <a:r>
              <a:rPr lang="it-IT" dirty="0"/>
              <a:t>: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Physical</a:t>
            </a:r>
            <a:r>
              <a:rPr lang="it-IT" dirty="0"/>
              <a:t> Reading”, IEEE Trans. </a:t>
            </a:r>
            <a:r>
              <a:rPr lang="it-IT" dirty="0" err="1"/>
              <a:t>Antennas</a:t>
            </a:r>
            <a:r>
              <a:rPr lang="it-IT" dirty="0"/>
              <a:t> </a:t>
            </a:r>
            <a:r>
              <a:rPr lang="it-IT" dirty="0" err="1"/>
              <a:t>Propagat</a:t>
            </a:r>
            <a:r>
              <a:rPr lang="it-IT" dirty="0"/>
              <a:t>., vol.58, no.12, pp. 4078-4081, 2010. </a:t>
            </a:r>
          </a:p>
          <a:p>
            <a:r>
              <a:rPr lang="it-IT" dirty="0"/>
              <a:t>[5] G. Franceschetti, A. Iodice, A. Natale, D. Riccio, “</a:t>
            </a:r>
            <a:r>
              <a:rPr lang="it-IT" dirty="0" err="1"/>
              <a:t>Stochastic</a:t>
            </a:r>
            <a:r>
              <a:rPr lang="it-IT" dirty="0"/>
              <a:t> Theory of Edge </a:t>
            </a:r>
            <a:r>
              <a:rPr lang="it-IT" dirty="0" err="1"/>
              <a:t>Diffraction</a:t>
            </a:r>
            <a:r>
              <a:rPr lang="it-IT" dirty="0"/>
              <a:t>”, IEEE Trans. </a:t>
            </a:r>
            <a:r>
              <a:rPr lang="it-IT" dirty="0" err="1"/>
              <a:t>Antennas</a:t>
            </a:r>
            <a:r>
              <a:rPr lang="it-IT" dirty="0"/>
              <a:t> </a:t>
            </a:r>
            <a:r>
              <a:rPr lang="it-IT" dirty="0" err="1"/>
              <a:t>Propagat</a:t>
            </a:r>
            <a:r>
              <a:rPr lang="it-IT" dirty="0"/>
              <a:t>., vol.56, no.2, pp.437-449, 2008. (IEEE APS </a:t>
            </a:r>
            <a:r>
              <a:rPr lang="it-IT" dirty="0" err="1"/>
              <a:t>Schelkunoff</a:t>
            </a:r>
            <a:r>
              <a:rPr lang="it-IT" dirty="0"/>
              <a:t> </a:t>
            </a:r>
            <a:r>
              <a:rPr lang="it-IT" dirty="0" err="1"/>
              <a:t>Prize</a:t>
            </a:r>
            <a:r>
              <a:rPr lang="it-IT" dirty="0"/>
              <a:t> winner)</a:t>
            </a:r>
          </a:p>
          <a:p>
            <a:r>
              <a:rPr lang="it-IT" dirty="0"/>
              <a:t>[6] G. Franceschetti, A. Iodice, D. Riccio, and G. Ruello, “A tool for planning electromagnetic field </a:t>
            </a:r>
            <a:r>
              <a:rPr lang="it-IT" dirty="0" err="1"/>
              <a:t>levels</a:t>
            </a:r>
            <a:r>
              <a:rPr lang="it-IT" dirty="0"/>
              <a:t> in </a:t>
            </a:r>
            <a:r>
              <a:rPr lang="it-IT" dirty="0" err="1"/>
              <a:t>urban</a:t>
            </a:r>
            <a:r>
              <a:rPr lang="it-IT" dirty="0"/>
              <a:t> </a:t>
            </a:r>
            <a:r>
              <a:rPr lang="it-IT" dirty="0" err="1"/>
              <a:t>areas</a:t>
            </a:r>
            <a:r>
              <a:rPr lang="it-IT" dirty="0"/>
              <a:t>,” in Proc. AP Int. </a:t>
            </a:r>
            <a:r>
              <a:rPr lang="it-IT" dirty="0" err="1"/>
              <a:t>Symp</a:t>
            </a:r>
            <a:r>
              <a:rPr lang="it-IT" dirty="0"/>
              <a:t>., Monterey, CA, USA, 2004, pp. 2211–2214.</a:t>
            </a:r>
          </a:p>
          <a:p>
            <a:r>
              <a:rPr lang="it-IT" dirty="0"/>
              <a:t>[7] A. Di Simone, A. Iodice, “</a:t>
            </a:r>
            <a:r>
              <a:rPr lang="it-IT" dirty="0" err="1"/>
              <a:t>Modal</a:t>
            </a:r>
            <a:r>
              <a:rPr lang="it-IT" dirty="0"/>
              <a:t> Expansion </a:t>
            </a:r>
            <a:r>
              <a:rPr lang="it-IT" dirty="0" err="1"/>
              <a:t>Approach</a:t>
            </a:r>
            <a:r>
              <a:rPr lang="it-IT" dirty="0"/>
              <a:t> for Electromagnetic </a:t>
            </a:r>
            <a:r>
              <a:rPr lang="it-IT" dirty="0" err="1"/>
              <a:t>Propagation</a:t>
            </a:r>
            <a:r>
              <a:rPr lang="it-IT" dirty="0"/>
              <a:t> in Street Canyons”, IEEE Trans. </a:t>
            </a:r>
            <a:r>
              <a:rPr lang="it-IT" dirty="0" err="1"/>
              <a:t>Antennas</a:t>
            </a:r>
            <a:r>
              <a:rPr lang="it-IT" dirty="0"/>
              <a:t> </a:t>
            </a:r>
            <a:r>
              <a:rPr lang="it-IT" dirty="0" err="1"/>
              <a:t>Propagat</a:t>
            </a:r>
            <a:r>
              <a:rPr lang="it-IT" dirty="0"/>
              <a:t>., vol. 67, pp. 2103–2117, 2019.</a:t>
            </a:r>
          </a:p>
          <a:p>
            <a:r>
              <a:rPr lang="it-IT" dirty="0"/>
              <a:t>[8] G. Di Martino, A. Iodice, Maritime </a:t>
            </a:r>
            <a:r>
              <a:rPr lang="it-IT" dirty="0" err="1"/>
              <a:t>Surveillance</a:t>
            </a:r>
            <a:r>
              <a:rPr lang="it-IT" dirty="0"/>
              <a:t> with Synthetic Aperture Radar, The Institution of Engineering and Technology (IET), </a:t>
            </a:r>
            <a:r>
              <a:rPr lang="it-IT" dirty="0" err="1"/>
              <a:t>Stevenage</a:t>
            </a:r>
            <a:r>
              <a:rPr lang="it-IT" dirty="0"/>
              <a:t> (UK), 2020.</a:t>
            </a:r>
          </a:p>
          <a:p>
            <a:r>
              <a:rPr lang="it-IT" dirty="0"/>
              <a:t>[9] D. Amitrano, G. Di Martino, A. Iodice, D. Riccio, G. Ruello, “</a:t>
            </a:r>
            <a:r>
              <a:rPr lang="it-IT" dirty="0" err="1"/>
              <a:t>Unsupervised</a:t>
            </a:r>
            <a:r>
              <a:rPr lang="it-IT" dirty="0"/>
              <a:t> Rapid Flood Mapping Using Sentinel-1 GRD SAR Images”, IEEE Trans. </a:t>
            </a:r>
            <a:r>
              <a:rPr lang="it-IT" dirty="0" err="1"/>
              <a:t>Geosci</a:t>
            </a:r>
            <a:r>
              <a:rPr lang="it-IT" dirty="0"/>
              <a:t>. Remote </a:t>
            </a:r>
            <a:r>
              <a:rPr lang="it-IT" dirty="0" err="1"/>
              <a:t>Sens</a:t>
            </a:r>
            <a:r>
              <a:rPr lang="it-IT" dirty="0"/>
              <a:t>., vol.56, no.6, pp. 3290-3299, 2018.</a:t>
            </a:r>
          </a:p>
          <a:p>
            <a:endParaRPr lang="it-IT" dirty="0"/>
          </a:p>
          <a:p>
            <a:r>
              <a:rPr lang="it-IT" dirty="0"/>
              <a:t>List of </a:t>
            </a:r>
            <a:r>
              <a:rPr lang="it-IT" dirty="0" err="1"/>
              <a:t>selected</a:t>
            </a:r>
            <a:r>
              <a:rPr lang="it-IT" dirty="0"/>
              <a:t> </a:t>
            </a:r>
            <a:r>
              <a:rPr lang="it-IT" dirty="0" err="1"/>
              <a:t>funded</a:t>
            </a:r>
            <a:r>
              <a:rPr lang="it-IT" dirty="0"/>
              <a:t> projects</a:t>
            </a:r>
          </a:p>
          <a:p>
            <a:r>
              <a:rPr lang="it-IT" dirty="0"/>
              <a:t>[P1] DOLPHIN – Development of </a:t>
            </a:r>
            <a:r>
              <a:rPr lang="it-IT" dirty="0" err="1"/>
              <a:t>Pre-operational</a:t>
            </a:r>
            <a:r>
              <a:rPr lang="it-IT" dirty="0"/>
              <a:t> Services for Highly Innovative Maritime </a:t>
            </a:r>
            <a:r>
              <a:rPr lang="it-IT" dirty="0" err="1"/>
              <a:t>Surveillance</a:t>
            </a:r>
            <a:r>
              <a:rPr lang="it-IT" dirty="0"/>
              <a:t> Capabilities, by </a:t>
            </a:r>
            <a:r>
              <a:rPr lang="it-IT" dirty="0" err="1"/>
              <a:t>using</a:t>
            </a:r>
            <a:r>
              <a:rPr lang="it-IT" dirty="0"/>
              <a:t> remote sensing data (UE FP7 Project, 2011-2013)</a:t>
            </a:r>
          </a:p>
          <a:p>
            <a:r>
              <a:rPr lang="it-IT" dirty="0"/>
              <a:t>[P2] FORCE - </a:t>
            </a:r>
            <a:r>
              <a:rPr lang="it-IT" dirty="0" err="1"/>
              <a:t>FORmation</a:t>
            </a:r>
            <a:r>
              <a:rPr lang="it-IT" dirty="0"/>
              <a:t> </a:t>
            </a:r>
            <a:r>
              <a:rPr lang="it-IT" dirty="0" err="1"/>
              <a:t>flying</a:t>
            </a:r>
            <a:r>
              <a:rPr lang="it-IT" dirty="0"/>
              <a:t> of </a:t>
            </a:r>
            <a:r>
              <a:rPr lang="it-IT" dirty="0" err="1"/>
              <a:t>CubEsat</a:t>
            </a:r>
            <a:r>
              <a:rPr lang="it-IT" dirty="0"/>
              <a:t> assemblies for remote sensing (</a:t>
            </a:r>
            <a:r>
              <a:rPr lang="it-IT" dirty="0" err="1"/>
              <a:t>Italian</a:t>
            </a:r>
            <a:r>
              <a:rPr lang="it-IT" dirty="0"/>
              <a:t> </a:t>
            </a:r>
            <a:r>
              <a:rPr lang="it-IT" dirty="0" err="1"/>
              <a:t>Ministry</a:t>
            </a:r>
            <a:r>
              <a:rPr lang="it-IT" dirty="0"/>
              <a:t> for Research, 2020-2022)</a:t>
            </a:r>
          </a:p>
          <a:p>
            <a:r>
              <a:rPr lang="it-IT" dirty="0"/>
              <a:t>[P3] RACE - </a:t>
            </a:r>
            <a:r>
              <a:rPr lang="it-IT" dirty="0" err="1"/>
              <a:t>RAilways</a:t>
            </a:r>
            <a:r>
              <a:rPr lang="it-IT" dirty="0"/>
              <a:t> Clearances monitoring with EO data (</a:t>
            </a:r>
            <a:r>
              <a:rPr lang="it-IT" dirty="0" err="1"/>
              <a:t>funded</a:t>
            </a:r>
            <a:r>
              <a:rPr lang="it-IT" dirty="0"/>
              <a:t> by ESA within the </a:t>
            </a:r>
            <a:r>
              <a:rPr lang="it-IT" dirty="0" err="1"/>
              <a:t>Copernicus</a:t>
            </a:r>
            <a:r>
              <a:rPr lang="it-IT" dirty="0"/>
              <a:t> Masters Accelerator, 2016)</a:t>
            </a:r>
          </a:p>
          <a:p>
            <a:r>
              <a:rPr lang="it-IT" dirty="0"/>
              <a:t>[P4] ID2202 – Buildings Feature </a:t>
            </a:r>
            <a:r>
              <a:rPr lang="it-IT" dirty="0" err="1"/>
              <a:t>Extraction</a:t>
            </a:r>
            <a:r>
              <a:rPr lang="it-IT" dirty="0"/>
              <a:t> from Single SAR Images: Application to COSMO SkyMed High </a:t>
            </a:r>
            <a:r>
              <a:rPr lang="it-IT" dirty="0" err="1"/>
              <a:t>Resolution</a:t>
            </a:r>
            <a:r>
              <a:rPr lang="it-IT" dirty="0"/>
              <a:t> SAR Images (</a:t>
            </a:r>
            <a:r>
              <a:rPr lang="it-IT" dirty="0" err="1"/>
              <a:t>funded</a:t>
            </a:r>
            <a:r>
              <a:rPr lang="it-IT" dirty="0"/>
              <a:t> by ASI within the COSMO/SkyMed AO, 2010-2012)</a:t>
            </a:r>
          </a:p>
          <a:p>
            <a:r>
              <a:rPr lang="it-IT" dirty="0"/>
              <a:t>[P5] ARTEMIS WSN-DPCM: WSN Development, Planning and </a:t>
            </a:r>
            <a:r>
              <a:rPr lang="it-IT" dirty="0" err="1"/>
              <a:t>Commissioning</a:t>
            </a:r>
            <a:r>
              <a:rPr lang="it-IT" dirty="0"/>
              <a:t> &amp; </a:t>
            </a:r>
            <a:r>
              <a:rPr lang="it-IT" dirty="0" err="1"/>
              <a:t>Maintenance</a:t>
            </a:r>
            <a:r>
              <a:rPr lang="it-IT" dirty="0"/>
              <a:t> </a:t>
            </a:r>
            <a:r>
              <a:rPr lang="it-IT" dirty="0" err="1"/>
              <a:t>ToolSet</a:t>
            </a:r>
            <a:r>
              <a:rPr lang="it-IT" dirty="0"/>
              <a:t> (UE FP7 Project, 2011-2015)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0D4ABF-7EEC-4159-8CA6-D7551487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20/10/2021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2A53D9-34C9-4184-9A7F-98E145B5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BMSTU - Federico II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3B4321-7063-4998-A903-651A96C2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DD72-2EFF-49D0-BF93-3C9DC8B3765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99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AB802E21-90EC-4609-B701-5D5B8E9EED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9202859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2A9525A6-AEE2-497E-9B70-CF759A6902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5335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E45B4E-C91A-40BE-B225-135B8E684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20/10/2021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9D73EB-C844-4765-84FA-1EBCD0C4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BMSTU - Federico II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35C88D-1ABA-4978-B9F7-64ACD5F0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DD72-2EFF-49D0-BF93-3C9DC8B3765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74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1532901B-BD5F-420D-8ABA-C7D2280475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550740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20883266-55B0-4CAC-ADC8-115977479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9951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A841E6-2AFC-4451-8F0A-49D37FA01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20/10/2021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93096E-D06F-4BCB-B256-E418E0E41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BMSTU - Federico II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CA806D-13FE-47E2-A81D-E035B2A4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DD72-2EFF-49D0-BF93-3C9DC8B3765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505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D167299-9CCE-47A3-A1E0-DC4C7B08E539}"/>
              </a:ext>
            </a:extLst>
          </p:cNvPr>
          <p:cNvSpPr txBox="1"/>
          <p:nvPr/>
        </p:nvSpPr>
        <p:spPr>
          <a:xfrm>
            <a:off x="127064" y="694715"/>
            <a:ext cx="11937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Periodic and aperiodic </a:t>
            </a:r>
            <a:r>
              <a:rPr lang="en-GB" dirty="0" err="1"/>
              <a:t>reflectarrays</a:t>
            </a:r>
            <a:r>
              <a:rPr lang="en-GB" dirty="0"/>
              <a:t> for satellite applications for which a shaped beam pattern in required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AF83520-DA02-4C0A-B0CD-7BC7CADE2788}"/>
              </a:ext>
            </a:extLst>
          </p:cNvPr>
          <p:cNvSpPr txBox="1"/>
          <p:nvPr/>
        </p:nvSpPr>
        <p:spPr>
          <a:xfrm>
            <a:off x="2258880" y="4937596"/>
            <a:ext cx="3289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err="1"/>
              <a:t>Aperiodic</a:t>
            </a:r>
            <a:r>
              <a:rPr lang="it-IT" i="1" dirty="0"/>
              <a:t> reflectarray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FF4CCA-252F-4D56-936D-3CB0F6B84CCC}"/>
              </a:ext>
            </a:extLst>
          </p:cNvPr>
          <p:cNvSpPr txBox="1"/>
          <p:nvPr/>
        </p:nvSpPr>
        <p:spPr>
          <a:xfrm>
            <a:off x="7647109" y="4918744"/>
            <a:ext cx="328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err="1"/>
              <a:t>Example</a:t>
            </a:r>
            <a:r>
              <a:rPr lang="it-IT" i="1" dirty="0"/>
              <a:t> of </a:t>
            </a:r>
            <a:r>
              <a:rPr lang="it-IT" i="1" dirty="0" err="1"/>
              <a:t>shaped</a:t>
            </a:r>
            <a:r>
              <a:rPr lang="it-IT" i="1" dirty="0"/>
              <a:t> </a:t>
            </a:r>
            <a:r>
              <a:rPr lang="it-IT" i="1" dirty="0" err="1"/>
              <a:t>beam</a:t>
            </a:r>
            <a:r>
              <a:rPr lang="it-IT" i="1" dirty="0"/>
              <a:t> pattern with South America </a:t>
            </a:r>
            <a:r>
              <a:rPr lang="it-IT" i="1" dirty="0" err="1"/>
              <a:t>coverage</a:t>
            </a:r>
            <a:endParaRPr lang="it-IT" i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088" y="1655842"/>
            <a:ext cx="5089154" cy="32629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708" y="1745942"/>
            <a:ext cx="3658373" cy="325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9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2407DF19-BF63-4505-B5E6-38D82B1119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478227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3E7A6FAB-BA55-4965-B82E-559FAD2AE0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0336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A841E6-2AFC-4451-8F0A-49D37FA01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20/10/2021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93096E-D06F-4BCB-B256-E418E0E41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BMSTU - Federico II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CA806D-13FE-47E2-A81D-E035B2A4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DD72-2EFF-49D0-BF93-3C9DC8B3765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38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D167299-9CCE-47A3-A1E0-DC4C7B08E539}"/>
              </a:ext>
            </a:extLst>
          </p:cNvPr>
          <p:cNvSpPr txBox="1"/>
          <p:nvPr/>
        </p:nvSpPr>
        <p:spPr>
          <a:xfrm>
            <a:off x="127064" y="694715"/>
            <a:ext cx="11937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Singular Value Optimization (SVO) approach for near-field </a:t>
            </a:r>
            <a:r>
              <a:rPr lang="en-GB"/>
              <a:t>antenna characterization</a:t>
            </a:r>
            <a:endParaRPr lang="en-GB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FF4CCA-252F-4D56-936D-3CB0F6B84CCC}"/>
              </a:ext>
            </a:extLst>
          </p:cNvPr>
          <p:cNvSpPr txBox="1"/>
          <p:nvPr/>
        </p:nvSpPr>
        <p:spPr>
          <a:xfrm>
            <a:off x="2145358" y="4902950"/>
            <a:ext cx="328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err="1"/>
              <a:t>Example</a:t>
            </a:r>
            <a:r>
              <a:rPr lang="it-IT" i="1" dirty="0"/>
              <a:t> of antenna </a:t>
            </a:r>
            <a:r>
              <a:rPr lang="it-IT" i="1" dirty="0" err="1"/>
              <a:t>near-field</a:t>
            </a:r>
            <a:r>
              <a:rPr lang="it-IT" i="1" dirty="0"/>
              <a:t> </a:t>
            </a:r>
            <a:r>
              <a:rPr lang="it-IT" i="1" dirty="0" err="1"/>
              <a:t>sampling</a:t>
            </a:r>
            <a:r>
              <a:rPr lang="it-IT" i="1" dirty="0"/>
              <a:t> with the SVO </a:t>
            </a:r>
            <a:r>
              <a:rPr lang="it-IT" i="1" dirty="0" err="1"/>
              <a:t>approach</a:t>
            </a:r>
            <a:endParaRPr lang="it-IT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189" y="1583064"/>
            <a:ext cx="3558739" cy="3376870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6597756" y="1924933"/>
            <a:ext cx="3591059" cy="3779474"/>
            <a:chOff x="2108135" y="2081452"/>
            <a:chExt cx="3591059" cy="3779474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EAF83520-DA02-4C0A-B0CD-7BC7CADE2788}"/>
                </a:ext>
              </a:extLst>
            </p:cNvPr>
            <p:cNvSpPr txBox="1"/>
            <p:nvPr/>
          </p:nvSpPr>
          <p:spPr>
            <a:xfrm>
              <a:off x="2258880" y="4937596"/>
              <a:ext cx="32895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i="1" dirty="0" err="1"/>
                <a:t>Example</a:t>
              </a:r>
              <a:r>
                <a:rPr lang="it-IT" i="1" dirty="0"/>
                <a:t> of </a:t>
              </a:r>
              <a:r>
                <a:rPr lang="it-IT" i="1" dirty="0" err="1"/>
                <a:t>experimental</a:t>
              </a:r>
              <a:r>
                <a:rPr lang="it-IT" i="1" dirty="0"/>
                <a:t> antenna far-</a:t>
              </a:r>
              <a:r>
                <a:rPr lang="it-IT" i="1" dirty="0" err="1"/>
                <a:t>field</a:t>
              </a:r>
              <a:r>
                <a:rPr lang="it-IT" i="1" dirty="0"/>
                <a:t> </a:t>
              </a:r>
              <a:r>
                <a:rPr lang="it-IT" i="1" dirty="0" err="1"/>
                <a:t>reconstruction</a:t>
              </a:r>
              <a:r>
                <a:rPr lang="it-IT" i="1" dirty="0"/>
                <a:t> with the SVO </a:t>
              </a:r>
              <a:r>
                <a:rPr lang="it-IT" i="1" dirty="0" err="1"/>
                <a:t>approach</a:t>
              </a:r>
              <a:endParaRPr lang="it-IT" i="1" dirty="0"/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8135" y="2081452"/>
              <a:ext cx="3591059" cy="2837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632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BBB48CF9-AB49-498F-8E5F-EA551388AEDC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CE179CBC-AE2E-4284-BF7B-78A1C6B265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3145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E49B07-6912-48AB-8EBB-B2992F78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20/10/2021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08A412-FF58-4785-997B-FFA499A6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BMSTU - Federico II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25A731-B294-42A4-9FD8-4A514653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DD72-2EFF-49D0-BF93-3C9DC8B3765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29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4710FAFC-CA88-4E7D-8DB9-C750FE9E61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999302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F6FBC49C-B695-4195-BCF2-41F7CAFC0D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47" y="1825625"/>
            <a:ext cx="2888306" cy="4351338"/>
          </a:xfrm>
        </p:spPr>
      </p:pic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295BA035-8AF4-461F-907B-50D5BAC445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866" y="1825625"/>
            <a:ext cx="3018268" cy="4351338"/>
          </a:xfrm>
        </p:spPr>
      </p:pic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58A6C3-CCAA-476D-B965-FD987BA3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20/10/2021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4B3201-50D3-4BD5-8920-ECEC281A4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BMSTU - Federico II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732A32-D6FF-4ECC-A796-84EEB3A0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DD72-2EFF-49D0-BF93-3C9DC8B3765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094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EA63CC96-4BF6-45D4-8FC1-6FCACFF12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8537113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EF1D0336-92EB-408B-BB65-BFF29DAB4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6403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E49B07-6912-48AB-8EBB-B2992F78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20/10/2021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08A412-FF58-4785-997B-FFA499A6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BMSTU - Federico II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25A731-B294-42A4-9FD8-4A514653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DD72-2EFF-49D0-BF93-3C9DC8B3765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19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3856</TotalTime>
  <Words>1911</Words>
  <Application>Microsoft Office PowerPoint</Application>
  <PresentationFormat>Widescreen</PresentationFormat>
  <Paragraphs>128</Paragraphs>
  <Slides>14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Walking user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Dottorati Innovativi</dc:title>
  <dc:creator>DANIELE RICCIO</dc:creator>
  <cp:lastModifiedBy>DANIELE RICCIO</cp:lastModifiedBy>
  <cp:revision>115</cp:revision>
  <dcterms:created xsi:type="dcterms:W3CDTF">2020-10-16T07:34:04Z</dcterms:created>
  <dcterms:modified xsi:type="dcterms:W3CDTF">2021-10-20T13:00:57Z</dcterms:modified>
</cp:coreProperties>
</file>